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  <p:sldMasterId id="2147483710" r:id="rId2"/>
    <p:sldMasterId id="2147483707" r:id="rId3"/>
    <p:sldMasterId id="2147483727" r:id="rId4"/>
    <p:sldMasterId id="2147483730" r:id="rId5"/>
    <p:sldMasterId id="2147483732" r:id="rId6"/>
    <p:sldMasterId id="2147483734" r:id="rId7"/>
  </p:sldMasterIdLst>
  <p:notesMasterIdLst>
    <p:notesMasterId r:id="rId45"/>
  </p:notesMasterIdLst>
  <p:handoutMasterIdLst>
    <p:handoutMasterId r:id="rId46"/>
  </p:handoutMasterIdLst>
  <p:sldIdLst>
    <p:sldId id="266" r:id="rId8"/>
    <p:sldId id="418" r:id="rId9"/>
    <p:sldId id="421" r:id="rId10"/>
    <p:sldId id="450" r:id="rId11"/>
    <p:sldId id="416" r:id="rId12"/>
    <p:sldId id="436" r:id="rId13"/>
    <p:sldId id="422" r:id="rId14"/>
    <p:sldId id="423" r:id="rId15"/>
    <p:sldId id="461" r:id="rId16"/>
    <p:sldId id="462" r:id="rId17"/>
    <p:sldId id="425" r:id="rId18"/>
    <p:sldId id="426" r:id="rId19"/>
    <p:sldId id="427" r:id="rId20"/>
    <p:sldId id="439" r:id="rId21"/>
    <p:sldId id="435" r:id="rId22"/>
    <p:sldId id="428" r:id="rId23"/>
    <p:sldId id="451" r:id="rId24"/>
    <p:sldId id="430" r:id="rId25"/>
    <p:sldId id="434" r:id="rId26"/>
    <p:sldId id="459" r:id="rId27"/>
    <p:sldId id="457" r:id="rId28"/>
    <p:sldId id="458" r:id="rId29"/>
    <p:sldId id="464" r:id="rId30"/>
    <p:sldId id="460" r:id="rId31"/>
    <p:sldId id="445" r:id="rId32"/>
    <p:sldId id="446" r:id="rId33"/>
    <p:sldId id="440" r:id="rId34"/>
    <p:sldId id="433" r:id="rId35"/>
    <p:sldId id="447" r:id="rId36"/>
    <p:sldId id="442" r:id="rId37"/>
    <p:sldId id="448" r:id="rId38"/>
    <p:sldId id="449" r:id="rId39"/>
    <p:sldId id="455" r:id="rId40"/>
    <p:sldId id="454" r:id="rId41"/>
    <p:sldId id="468" r:id="rId42"/>
    <p:sldId id="432" r:id="rId43"/>
    <p:sldId id="465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62E"/>
    <a:srgbClr val="89BA16"/>
    <a:srgbClr val="267184"/>
    <a:srgbClr val="2D3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09B39B-EF3E-4C60-A0F4-4ED2E575675E}" v="3" dt="2026-02-06T13:36:02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Walter" userId="4dc60261fa445dba" providerId="LiveId" clId="{F072CED5-581A-4353-B332-0FFDEF6A5699}"/>
    <pc:docChg chg="undo custSel addSld delSld modSld sldOrd">
      <pc:chgData name="Laura Walter" userId="4dc60261fa445dba" providerId="LiveId" clId="{F072CED5-581A-4353-B332-0FFDEF6A5699}" dt="2026-02-05T11:29:31.719" v="2199" actId="207"/>
      <pc:docMkLst>
        <pc:docMk/>
      </pc:docMkLst>
      <pc:sldChg chg="modSp mod">
        <pc:chgData name="Laura Walter" userId="4dc60261fa445dba" providerId="LiveId" clId="{F072CED5-581A-4353-B332-0FFDEF6A5699}" dt="2026-02-05T11:29:31.719" v="2199" actId="207"/>
        <pc:sldMkLst>
          <pc:docMk/>
          <pc:sldMk cId="1338229081" sldId="416"/>
        </pc:sldMkLst>
        <pc:graphicFrameChg chg="modGraphic">
          <ac:chgData name="Laura Walter" userId="4dc60261fa445dba" providerId="LiveId" clId="{F072CED5-581A-4353-B332-0FFDEF6A5699}" dt="2026-02-05T11:29:31.719" v="2199" actId="207"/>
          <ac:graphicFrameMkLst>
            <pc:docMk/>
            <pc:sldMk cId="1338229081" sldId="416"/>
            <ac:graphicFrameMk id="13" creationId="{346E5EA5-8B89-DC04-7A7D-80804E01449F}"/>
          </ac:graphicFrameMkLst>
        </pc:graphicFrameChg>
      </pc:sldChg>
      <pc:sldChg chg="modSp mod">
        <pc:chgData name="Laura Walter" userId="4dc60261fa445dba" providerId="LiveId" clId="{F072CED5-581A-4353-B332-0FFDEF6A5699}" dt="2026-02-01T15:35:03.400" v="2035" actId="20577"/>
        <pc:sldMkLst>
          <pc:docMk/>
          <pc:sldMk cId="2474751598" sldId="418"/>
        </pc:sldMkLst>
        <pc:spChg chg="mod">
          <ac:chgData name="Laura Walter" userId="4dc60261fa445dba" providerId="LiveId" clId="{F072CED5-581A-4353-B332-0FFDEF6A5699}" dt="2026-02-01T15:35:03.400" v="2035" actId="20577"/>
          <ac:spMkLst>
            <pc:docMk/>
            <pc:sldMk cId="2474751598" sldId="418"/>
            <ac:spMk id="7" creationId="{C5007856-769B-4B47-6E2B-CC6DCAA2118C}"/>
          </ac:spMkLst>
        </pc:spChg>
      </pc:sldChg>
      <pc:sldChg chg="modSp mod">
        <pc:chgData name="Laura Walter" userId="4dc60261fa445dba" providerId="LiveId" clId="{F072CED5-581A-4353-B332-0FFDEF6A5699}" dt="2026-01-26T13:47:37.318" v="24" actId="20577"/>
        <pc:sldMkLst>
          <pc:docMk/>
          <pc:sldMk cId="3037254999" sldId="421"/>
        </pc:sldMkLst>
        <pc:spChg chg="mod">
          <ac:chgData name="Laura Walter" userId="4dc60261fa445dba" providerId="LiveId" clId="{F072CED5-581A-4353-B332-0FFDEF6A5699}" dt="2026-01-26T13:47:37.318" v="24" actId="20577"/>
          <ac:spMkLst>
            <pc:docMk/>
            <pc:sldMk cId="3037254999" sldId="421"/>
            <ac:spMk id="7" creationId="{22B84E54-61CA-D940-DB83-B5AB8347DC21}"/>
          </ac:spMkLst>
        </pc:spChg>
      </pc:sldChg>
      <pc:sldChg chg="modSp mod">
        <pc:chgData name="Laura Walter" userId="4dc60261fa445dba" providerId="LiveId" clId="{F072CED5-581A-4353-B332-0FFDEF6A5699}" dt="2026-01-28T19:05:13.902" v="77" actId="1076"/>
        <pc:sldMkLst>
          <pc:docMk/>
          <pc:sldMk cId="2544307104" sldId="422"/>
        </pc:sldMkLst>
        <pc:spChg chg="mod">
          <ac:chgData name="Laura Walter" userId="4dc60261fa445dba" providerId="LiveId" clId="{F072CED5-581A-4353-B332-0FFDEF6A5699}" dt="2026-01-28T19:05:10.293" v="76" actId="1076"/>
          <ac:spMkLst>
            <pc:docMk/>
            <pc:sldMk cId="2544307104" sldId="422"/>
            <ac:spMk id="2" creationId="{2D2B3570-40E1-C50F-15D7-6ED2D806F686}"/>
          </ac:spMkLst>
        </pc:spChg>
        <pc:spChg chg="mod">
          <ac:chgData name="Laura Walter" userId="4dc60261fa445dba" providerId="LiveId" clId="{F072CED5-581A-4353-B332-0FFDEF6A5699}" dt="2026-01-28T19:05:13.902" v="77" actId="1076"/>
          <ac:spMkLst>
            <pc:docMk/>
            <pc:sldMk cId="2544307104" sldId="422"/>
            <ac:spMk id="5" creationId="{76E53B0A-89F9-EF95-7FF6-2CAB73E7D8F1}"/>
          </ac:spMkLst>
        </pc:spChg>
      </pc:sldChg>
      <pc:sldChg chg="delSp modSp mod">
        <pc:chgData name="Laura Walter" userId="4dc60261fa445dba" providerId="LiveId" clId="{F072CED5-581A-4353-B332-0FFDEF6A5699}" dt="2026-02-05T11:24:21.283" v="2195" actId="20577"/>
        <pc:sldMkLst>
          <pc:docMk/>
          <pc:sldMk cId="3969301128" sldId="423"/>
        </pc:sldMkLst>
        <pc:spChg chg="mod">
          <ac:chgData name="Laura Walter" userId="4dc60261fa445dba" providerId="LiveId" clId="{F072CED5-581A-4353-B332-0FFDEF6A5699}" dt="2026-02-05T11:24:21.283" v="2195" actId="20577"/>
          <ac:spMkLst>
            <pc:docMk/>
            <pc:sldMk cId="3969301128" sldId="423"/>
            <ac:spMk id="5" creationId="{C9ADEB48-3FD3-DE99-E810-62668C10439D}"/>
          </ac:spMkLst>
        </pc:spChg>
        <pc:grpChg chg="mod topLvl">
          <ac:chgData name="Laura Walter" userId="4dc60261fa445dba" providerId="LiveId" clId="{F072CED5-581A-4353-B332-0FFDEF6A5699}" dt="2026-02-03T19:13:06.287" v="2171" actId="1076"/>
          <ac:grpSpMkLst>
            <pc:docMk/>
            <pc:sldMk cId="3969301128" sldId="423"/>
            <ac:grpSpMk id="2" creationId="{6C8F5C0C-9AD6-F940-31CE-5F4C7F353AC7}"/>
          </ac:grpSpMkLst>
        </pc:grpChg>
        <pc:picChg chg="mod">
          <ac:chgData name="Laura Walter" userId="4dc60261fa445dba" providerId="LiveId" clId="{F072CED5-581A-4353-B332-0FFDEF6A5699}" dt="2026-02-03T19:12:58.213" v="2170" actId="1076"/>
          <ac:picMkLst>
            <pc:docMk/>
            <pc:sldMk cId="3969301128" sldId="423"/>
            <ac:picMk id="16" creationId="{0A6A5A0D-D159-B0E0-9313-F5EBD07EDEAD}"/>
          </ac:picMkLst>
        </pc:picChg>
        <pc:cxnChg chg="mod">
          <ac:chgData name="Laura Walter" userId="4dc60261fa445dba" providerId="LiveId" clId="{F072CED5-581A-4353-B332-0FFDEF6A5699}" dt="2026-02-03T19:12:51.219" v="2168" actId="478"/>
          <ac:cxnSpMkLst>
            <pc:docMk/>
            <pc:sldMk cId="3969301128" sldId="423"/>
            <ac:cxnSpMk id="18" creationId="{09950A45-7059-44EA-51AF-B5CFC52E2734}"/>
          </ac:cxnSpMkLst>
        </pc:cxnChg>
      </pc:sldChg>
      <pc:sldChg chg="modSp">
        <pc:chgData name="Laura Walter" userId="4dc60261fa445dba" providerId="LiveId" clId="{F072CED5-581A-4353-B332-0FFDEF6A5699}" dt="2026-02-01T14:56:47.375" v="1586" actId="14826"/>
        <pc:sldMkLst>
          <pc:docMk/>
          <pc:sldMk cId="186106753" sldId="428"/>
        </pc:sldMkLst>
        <pc:picChg chg="mod">
          <ac:chgData name="Laura Walter" userId="4dc60261fa445dba" providerId="LiveId" clId="{F072CED5-581A-4353-B332-0FFDEF6A5699}" dt="2026-02-01T14:56:47.375" v="1586" actId="14826"/>
          <ac:picMkLst>
            <pc:docMk/>
            <pc:sldMk cId="186106753" sldId="428"/>
            <ac:picMk id="3" creationId="{882BF138-2006-1A4C-BD98-47CED82885D7}"/>
          </ac:picMkLst>
        </pc:picChg>
      </pc:sldChg>
      <pc:sldChg chg="modSp">
        <pc:chgData name="Laura Walter" userId="4dc60261fa445dba" providerId="LiveId" clId="{F072CED5-581A-4353-B332-0FFDEF6A5699}" dt="2026-01-29T17:31:11.846" v="311"/>
        <pc:sldMkLst>
          <pc:docMk/>
          <pc:sldMk cId="4153081902" sldId="430"/>
        </pc:sldMkLst>
        <pc:spChg chg="mod">
          <ac:chgData name="Laura Walter" userId="4dc60261fa445dba" providerId="LiveId" clId="{F072CED5-581A-4353-B332-0FFDEF6A5699}" dt="2026-01-29T17:31:11.846" v="311"/>
          <ac:spMkLst>
            <pc:docMk/>
            <pc:sldMk cId="4153081902" sldId="430"/>
            <ac:spMk id="4" creationId="{60E5A79A-5B45-2B7C-8D9B-CF4A3D74FB61}"/>
          </ac:spMkLst>
        </pc:spChg>
      </pc:sldChg>
      <pc:sldChg chg="modSp mod">
        <pc:chgData name="Laura Walter" userId="4dc60261fa445dba" providerId="LiveId" clId="{F072CED5-581A-4353-B332-0FFDEF6A5699}" dt="2026-02-03T20:17:34.865" v="2187" actId="20577"/>
        <pc:sldMkLst>
          <pc:docMk/>
          <pc:sldMk cId="3153963145" sldId="432"/>
        </pc:sldMkLst>
        <pc:spChg chg="mod">
          <ac:chgData name="Laura Walter" userId="4dc60261fa445dba" providerId="LiveId" clId="{F072CED5-581A-4353-B332-0FFDEF6A5699}" dt="2026-02-01T15:28:57.168" v="1934" actId="20577"/>
          <ac:spMkLst>
            <pc:docMk/>
            <pc:sldMk cId="3153963145" sldId="432"/>
            <ac:spMk id="4" creationId="{15C2EA5A-DA1A-A71A-54D7-4CFAC2EEF0DA}"/>
          </ac:spMkLst>
        </pc:spChg>
        <pc:spChg chg="mod">
          <ac:chgData name="Laura Walter" userId="4dc60261fa445dba" providerId="LiveId" clId="{F072CED5-581A-4353-B332-0FFDEF6A5699}" dt="2026-02-03T20:17:34.865" v="2187" actId="20577"/>
          <ac:spMkLst>
            <pc:docMk/>
            <pc:sldMk cId="3153963145" sldId="432"/>
            <ac:spMk id="5" creationId="{A62B6C71-BA48-F601-228D-08EA678F8DA0}"/>
          </ac:spMkLst>
        </pc:spChg>
      </pc:sldChg>
      <pc:sldChg chg="modSp">
        <pc:chgData name="Laura Walter" userId="4dc60261fa445dba" providerId="LiveId" clId="{F072CED5-581A-4353-B332-0FFDEF6A5699}" dt="2026-01-29T17:31:15.285" v="312"/>
        <pc:sldMkLst>
          <pc:docMk/>
          <pc:sldMk cId="1396766504" sldId="434"/>
        </pc:sldMkLst>
        <pc:spChg chg="mod">
          <ac:chgData name="Laura Walter" userId="4dc60261fa445dba" providerId="LiveId" clId="{F072CED5-581A-4353-B332-0FFDEF6A5699}" dt="2026-01-29T17:31:15.285" v="312"/>
          <ac:spMkLst>
            <pc:docMk/>
            <pc:sldMk cId="1396766504" sldId="434"/>
            <ac:spMk id="4" creationId="{453E4169-EC50-11E1-C021-C7904E6654B3}"/>
          </ac:spMkLst>
        </pc:spChg>
      </pc:sldChg>
      <pc:sldChg chg="modSp">
        <pc:chgData name="Laura Walter" userId="4dc60261fa445dba" providerId="LiveId" clId="{F072CED5-581A-4353-B332-0FFDEF6A5699}" dt="2026-02-01T14:56:40.776" v="1585" actId="14826"/>
        <pc:sldMkLst>
          <pc:docMk/>
          <pc:sldMk cId="2767469126" sldId="435"/>
        </pc:sldMkLst>
        <pc:picChg chg="mod">
          <ac:chgData name="Laura Walter" userId="4dc60261fa445dba" providerId="LiveId" clId="{F072CED5-581A-4353-B332-0FFDEF6A5699}" dt="2026-02-01T14:56:40.776" v="1585" actId="14826"/>
          <ac:picMkLst>
            <pc:docMk/>
            <pc:sldMk cId="2767469126" sldId="435"/>
            <ac:picMk id="7" creationId="{4956C70F-6284-13B2-317F-C8644BAAF2CB}"/>
          </ac:picMkLst>
        </pc:picChg>
      </pc:sldChg>
      <pc:sldChg chg="modSp mod">
        <pc:chgData name="Laura Walter" userId="4dc60261fa445dba" providerId="LiveId" clId="{F072CED5-581A-4353-B332-0FFDEF6A5699}" dt="2026-01-31T12:57:43.400" v="316" actId="20577"/>
        <pc:sldMkLst>
          <pc:docMk/>
          <pc:sldMk cId="543881030" sldId="436"/>
        </pc:sldMkLst>
        <pc:spChg chg="mod">
          <ac:chgData name="Laura Walter" userId="4dc60261fa445dba" providerId="LiveId" clId="{F072CED5-581A-4353-B332-0FFDEF6A5699}" dt="2026-01-31T12:57:43.400" v="316" actId="20577"/>
          <ac:spMkLst>
            <pc:docMk/>
            <pc:sldMk cId="543881030" sldId="436"/>
            <ac:spMk id="12" creationId="{7DD1F6D4-2D5E-4264-2A78-B7608F1F89B2}"/>
          </ac:spMkLst>
        </pc:spChg>
      </pc:sldChg>
      <pc:sldChg chg="modAnim">
        <pc:chgData name="Laura Walter" userId="4dc60261fa445dba" providerId="LiveId" clId="{F072CED5-581A-4353-B332-0FFDEF6A5699}" dt="2026-02-05T11:06:17.224" v="2188"/>
        <pc:sldMkLst>
          <pc:docMk/>
          <pc:sldMk cId="114861230" sldId="439"/>
        </pc:sldMkLst>
      </pc:sldChg>
      <pc:sldChg chg="modSp mod">
        <pc:chgData name="Laura Walter" userId="4dc60261fa445dba" providerId="LiveId" clId="{F072CED5-581A-4353-B332-0FFDEF6A5699}" dt="2026-02-01T18:50:43.903" v="2051" actId="20577"/>
        <pc:sldMkLst>
          <pc:docMk/>
          <pc:sldMk cId="3101582119" sldId="440"/>
        </pc:sldMkLst>
        <pc:spChg chg="mod">
          <ac:chgData name="Laura Walter" userId="4dc60261fa445dba" providerId="LiveId" clId="{F072CED5-581A-4353-B332-0FFDEF6A5699}" dt="2026-02-01T18:50:43.903" v="2051" actId="20577"/>
          <ac:spMkLst>
            <pc:docMk/>
            <pc:sldMk cId="3101582119" sldId="440"/>
            <ac:spMk id="4" creationId="{97F074C7-E512-E8CE-F5E0-8980ADD6502E}"/>
          </ac:spMkLst>
        </pc:spChg>
      </pc:sldChg>
      <pc:sldChg chg="addSp delSp modSp mod">
        <pc:chgData name="Laura Walter" userId="4dc60261fa445dba" providerId="LiveId" clId="{F072CED5-581A-4353-B332-0FFDEF6A5699}" dt="2026-02-01T19:14:32.261" v="2135" actId="20577"/>
        <pc:sldMkLst>
          <pc:docMk/>
          <pc:sldMk cId="2602700837" sldId="442"/>
        </pc:sldMkLst>
        <pc:spChg chg="mod">
          <ac:chgData name="Laura Walter" userId="4dc60261fa445dba" providerId="LiveId" clId="{F072CED5-581A-4353-B332-0FFDEF6A5699}" dt="2026-02-01T19:14:32.261" v="2135" actId="20577"/>
          <ac:spMkLst>
            <pc:docMk/>
            <pc:sldMk cId="2602700837" sldId="442"/>
            <ac:spMk id="2" creationId="{B3234338-40C2-52FC-10A3-2D9BA2182B06}"/>
          </ac:spMkLst>
        </pc:spChg>
        <pc:spChg chg="mod">
          <ac:chgData name="Laura Walter" userId="4dc60261fa445dba" providerId="LiveId" clId="{F072CED5-581A-4353-B332-0FFDEF6A5699}" dt="2026-02-01T19:11:27.966" v="2106" actId="20577"/>
          <ac:spMkLst>
            <pc:docMk/>
            <pc:sldMk cId="2602700837" sldId="442"/>
            <ac:spMk id="6" creationId="{500442AA-90D0-7D0C-6F39-4B5B2CBC8188}"/>
          </ac:spMkLst>
        </pc:spChg>
        <pc:spChg chg="add mod">
          <ac:chgData name="Laura Walter" userId="4dc60261fa445dba" providerId="LiveId" clId="{F072CED5-581A-4353-B332-0FFDEF6A5699}" dt="2026-02-01T19:12:05.327" v="2113" actId="1076"/>
          <ac:spMkLst>
            <pc:docMk/>
            <pc:sldMk cId="2602700837" sldId="442"/>
            <ac:spMk id="14" creationId="{F18573CD-72B5-3A96-F833-94D5DC8928AE}"/>
          </ac:spMkLst>
        </pc:spChg>
        <pc:spChg chg="add mod">
          <ac:chgData name="Laura Walter" userId="4dc60261fa445dba" providerId="LiveId" clId="{F072CED5-581A-4353-B332-0FFDEF6A5699}" dt="2026-02-01T19:13:32.625" v="2130" actId="1076"/>
          <ac:spMkLst>
            <pc:docMk/>
            <pc:sldMk cId="2602700837" sldId="442"/>
            <ac:spMk id="16" creationId="{297315A0-323F-6445-3D43-18AA30B1586C}"/>
          </ac:spMkLst>
        </pc:spChg>
        <pc:graphicFrameChg chg="add mod modGraphic">
          <ac:chgData name="Laura Walter" userId="4dc60261fa445dba" providerId="LiveId" clId="{F072CED5-581A-4353-B332-0FFDEF6A5699}" dt="2026-02-01T19:14:13.865" v="2132" actId="1076"/>
          <ac:graphicFrameMkLst>
            <pc:docMk/>
            <pc:sldMk cId="2602700837" sldId="442"/>
            <ac:graphicFrameMk id="7" creationId="{EA72D9A8-3FB0-0AE2-47E9-D74666D17806}"/>
          </ac:graphicFrameMkLst>
        </pc:graphicFrameChg>
        <pc:cxnChg chg="add mod">
          <ac:chgData name="Laura Walter" userId="4dc60261fa445dba" providerId="LiveId" clId="{F072CED5-581A-4353-B332-0FFDEF6A5699}" dt="2026-02-01T19:12:56.479" v="2123" actId="208"/>
          <ac:cxnSpMkLst>
            <pc:docMk/>
            <pc:sldMk cId="2602700837" sldId="442"/>
            <ac:cxnSpMk id="12" creationId="{BD8938BF-395A-B58A-66E3-783E4B14C0A3}"/>
          </ac:cxnSpMkLst>
        </pc:cxnChg>
        <pc:cxnChg chg="add mod">
          <ac:chgData name="Laura Walter" userId="4dc60261fa445dba" providerId="LiveId" clId="{F072CED5-581A-4353-B332-0FFDEF6A5699}" dt="2026-02-01T19:13:28.731" v="2129" actId="14100"/>
          <ac:cxnSpMkLst>
            <pc:docMk/>
            <pc:sldMk cId="2602700837" sldId="442"/>
            <ac:cxnSpMk id="18" creationId="{C5BB0679-982C-5C23-5CC1-17066ED9ECAB}"/>
          </ac:cxnSpMkLst>
        </pc:cxnChg>
        <pc:cxnChg chg="add mod">
          <ac:chgData name="Laura Walter" userId="4dc60261fa445dba" providerId="LiveId" clId="{F072CED5-581A-4353-B332-0FFDEF6A5699}" dt="2026-02-01T19:12:59.278" v="2124" actId="208"/>
          <ac:cxnSpMkLst>
            <pc:docMk/>
            <pc:sldMk cId="2602700837" sldId="442"/>
            <ac:cxnSpMk id="21" creationId="{A6F4CDD4-64BD-C2F1-EE46-074AC6F0DF51}"/>
          </ac:cxnSpMkLst>
        </pc:cxnChg>
      </pc:sldChg>
      <pc:sldChg chg="addSp modSp mod">
        <pc:chgData name="Laura Walter" userId="4dc60261fa445dba" providerId="LiveId" clId="{F072CED5-581A-4353-B332-0FFDEF6A5699}" dt="2026-01-31T13:57:22.127" v="410" actId="20577"/>
        <pc:sldMkLst>
          <pc:docMk/>
          <pc:sldMk cId="4065145547" sldId="446"/>
        </pc:sldMkLst>
        <pc:spChg chg="add mod">
          <ac:chgData name="Laura Walter" userId="4dc60261fa445dba" providerId="LiveId" clId="{F072CED5-581A-4353-B332-0FFDEF6A5699}" dt="2026-01-31T13:55:30.464" v="370" actId="1076"/>
          <ac:spMkLst>
            <pc:docMk/>
            <pc:sldMk cId="4065145547" sldId="446"/>
            <ac:spMk id="2" creationId="{ABC5CCCE-6594-5A53-A438-0E0C73DD8203}"/>
          </ac:spMkLst>
        </pc:spChg>
        <pc:spChg chg="add mod">
          <ac:chgData name="Laura Walter" userId="4dc60261fa445dba" providerId="LiveId" clId="{F072CED5-581A-4353-B332-0FFDEF6A5699}" dt="2026-01-31T13:57:22.127" v="410" actId="20577"/>
          <ac:spMkLst>
            <pc:docMk/>
            <pc:sldMk cId="4065145547" sldId="446"/>
            <ac:spMk id="3" creationId="{60A2043C-7DA9-6935-2DC0-83352378F1BD}"/>
          </ac:spMkLst>
        </pc:spChg>
        <pc:spChg chg="mod">
          <ac:chgData name="Laura Walter" userId="4dc60261fa445dba" providerId="LiveId" clId="{F072CED5-581A-4353-B332-0FFDEF6A5699}" dt="2026-01-31T13:54:15.353" v="366" actId="20577"/>
          <ac:spMkLst>
            <pc:docMk/>
            <pc:sldMk cId="4065145547" sldId="446"/>
            <ac:spMk id="5" creationId="{9E1ADFCA-7CC1-5D5B-157E-3EEC0772428E}"/>
          </ac:spMkLst>
        </pc:spChg>
      </pc:sldChg>
      <pc:sldChg chg="modAnim">
        <pc:chgData name="Laura Walter" userId="4dc60261fa445dba" providerId="LiveId" clId="{F072CED5-581A-4353-B332-0FFDEF6A5699}" dt="2026-02-05T11:14:31.884" v="2189"/>
        <pc:sldMkLst>
          <pc:docMk/>
          <pc:sldMk cId="532985216" sldId="447"/>
        </pc:sldMkLst>
      </pc:sldChg>
      <pc:sldChg chg="modSp">
        <pc:chgData name="Laura Walter" userId="4dc60261fa445dba" providerId="LiveId" clId="{F072CED5-581A-4353-B332-0FFDEF6A5699}" dt="2026-02-01T14:55:52.997" v="1584" actId="14826"/>
        <pc:sldMkLst>
          <pc:docMk/>
          <pc:sldMk cId="1017463125" sldId="448"/>
        </pc:sldMkLst>
        <pc:picChg chg="mod">
          <ac:chgData name="Laura Walter" userId="4dc60261fa445dba" providerId="LiveId" clId="{F072CED5-581A-4353-B332-0FFDEF6A5699}" dt="2026-02-01T14:55:52.997" v="1584" actId="14826"/>
          <ac:picMkLst>
            <pc:docMk/>
            <pc:sldMk cId="1017463125" sldId="448"/>
            <ac:picMk id="5" creationId="{8878AD91-623B-1266-4EF7-6F005BAB27E4}"/>
          </ac:picMkLst>
        </pc:picChg>
      </pc:sldChg>
      <pc:sldChg chg="modSp mod">
        <pc:chgData name="Laura Walter" userId="4dc60261fa445dba" providerId="LiveId" clId="{F072CED5-581A-4353-B332-0FFDEF6A5699}" dt="2026-02-05T11:17:18.511" v="2190" actId="20577"/>
        <pc:sldMkLst>
          <pc:docMk/>
          <pc:sldMk cId="2673939043" sldId="449"/>
        </pc:sldMkLst>
        <pc:spChg chg="mod">
          <ac:chgData name="Laura Walter" userId="4dc60261fa445dba" providerId="LiveId" clId="{F072CED5-581A-4353-B332-0FFDEF6A5699}" dt="2026-02-05T11:17:18.511" v="2190" actId="20577"/>
          <ac:spMkLst>
            <pc:docMk/>
            <pc:sldMk cId="2673939043" sldId="449"/>
            <ac:spMk id="3" creationId="{8F5C66E7-E904-8037-B0DA-BCF7BD5C149C}"/>
          </ac:spMkLst>
        </pc:spChg>
        <pc:picChg chg="mod">
          <ac:chgData name="Laura Walter" userId="4dc60261fa445dba" providerId="LiveId" clId="{F072CED5-581A-4353-B332-0FFDEF6A5699}" dt="2026-02-01T14:55:43.009" v="1583" actId="14826"/>
          <ac:picMkLst>
            <pc:docMk/>
            <pc:sldMk cId="2673939043" sldId="449"/>
            <ac:picMk id="5" creationId="{502ABEDC-3431-6A22-5831-E9C3DDAF173C}"/>
          </ac:picMkLst>
        </pc:picChg>
      </pc:sldChg>
      <pc:sldChg chg="modSp mod">
        <pc:chgData name="Laura Walter" userId="4dc60261fa445dba" providerId="LiveId" clId="{F072CED5-581A-4353-B332-0FFDEF6A5699}" dt="2026-02-02T09:37:48.438" v="2138" actId="20577"/>
        <pc:sldMkLst>
          <pc:docMk/>
          <pc:sldMk cId="2669009761" sldId="450"/>
        </pc:sldMkLst>
        <pc:spChg chg="mod">
          <ac:chgData name="Laura Walter" userId="4dc60261fa445dba" providerId="LiveId" clId="{F072CED5-581A-4353-B332-0FFDEF6A5699}" dt="2026-02-02T09:37:48.438" v="2138" actId="20577"/>
          <ac:spMkLst>
            <pc:docMk/>
            <pc:sldMk cId="2669009761" sldId="450"/>
            <ac:spMk id="7" creationId="{22B84E54-61CA-D940-DB83-B5AB8347DC21}"/>
          </ac:spMkLst>
        </pc:spChg>
      </pc:sldChg>
      <pc:sldChg chg="addSp delSp modSp mod">
        <pc:chgData name="Laura Walter" userId="4dc60261fa445dba" providerId="LiveId" clId="{F072CED5-581A-4353-B332-0FFDEF6A5699}" dt="2026-01-31T13:07:31.312" v="341" actId="1076"/>
        <pc:sldMkLst>
          <pc:docMk/>
          <pc:sldMk cId="3054281985" sldId="451"/>
        </pc:sldMkLst>
        <pc:spChg chg="mod">
          <ac:chgData name="Laura Walter" userId="4dc60261fa445dba" providerId="LiveId" clId="{F072CED5-581A-4353-B332-0FFDEF6A5699}" dt="2026-01-29T17:16:18.368" v="256" actId="20577"/>
          <ac:spMkLst>
            <pc:docMk/>
            <pc:sldMk cId="3054281985" sldId="451"/>
            <ac:spMk id="2" creationId="{FD44EEFE-95E5-6FA0-FAB6-A4256578F63B}"/>
          </ac:spMkLst>
        </pc:spChg>
        <pc:spChg chg="mod">
          <ac:chgData name="Laura Walter" userId="4dc60261fa445dba" providerId="LiveId" clId="{F072CED5-581A-4353-B332-0FFDEF6A5699}" dt="2026-01-29T17:11:11.896" v="207" actId="20577"/>
          <ac:spMkLst>
            <pc:docMk/>
            <pc:sldMk cId="3054281985" sldId="451"/>
            <ac:spMk id="4" creationId="{B8EAA62A-4713-075A-9F30-A023338AF99A}"/>
          </ac:spMkLst>
        </pc:spChg>
        <pc:spChg chg="add mod">
          <ac:chgData name="Laura Walter" userId="4dc60261fa445dba" providerId="LiveId" clId="{F072CED5-581A-4353-B332-0FFDEF6A5699}" dt="2026-01-29T17:20:15.630" v="305" actId="1076"/>
          <ac:spMkLst>
            <pc:docMk/>
            <pc:sldMk cId="3054281985" sldId="451"/>
            <ac:spMk id="7" creationId="{77E6AE2E-5F65-CB29-2407-BFFC35DB24B7}"/>
          </ac:spMkLst>
        </pc:spChg>
        <pc:graphicFrameChg chg="add mod modGraphic">
          <ac:chgData name="Laura Walter" userId="4dc60261fa445dba" providerId="LiveId" clId="{F072CED5-581A-4353-B332-0FFDEF6A5699}" dt="2026-01-31T13:07:31.312" v="341" actId="1076"/>
          <ac:graphicFrameMkLst>
            <pc:docMk/>
            <pc:sldMk cId="3054281985" sldId="451"/>
            <ac:graphicFrameMk id="3" creationId="{FFA48D75-F3C5-D381-62C6-8DA9E0B42684}"/>
          </ac:graphicFrameMkLst>
        </pc:graphicFrameChg>
      </pc:sldChg>
      <pc:sldChg chg="modSp mod">
        <pc:chgData name="Laura Walter" userId="4dc60261fa445dba" providerId="LiveId" clId="{F072CED5-581A-4353-B332-0FFDEF6A5699}" dt="2026-02-01T15:29:40.360" v="2033" actId="20577"/>
        <pc:sldMkLst>
          <pc:docMk/>
          <pc:sldMk cId="2582109660" sldId="454"/>
        </pc:sldMkLst>
        <pc:spChg chg="mod">
          <ac:chgData name="Laura Walter" userId="4dc60261fa445dba" providerId="LiveId" clId="{F072CED5-581A-4353-B332-0FFDEF6A5699}" dt="2026-02-01T15:29:40.360" v="2033" actId="20577"/>
          <ac:spMkLst>
            <pc:docMk/>
            <pc:sldMk cId="2582109660" sldId="454"/>
            <ac:spMk id="4" creationId="{2D339F49-A7EE-8D32-975C-B74DB2A4AA1D}"/>
          </ac:spMkLst>
        </pc:spChg>
        <pc:picChg chg="mod">
          <ac:chgData name="Laura Walter" userId="4dc60261fa445dba" providerId="LiveId" clId="{F072CED5-581A-4353-B332-0FFDEF6A5699}" dt="2026-02-01T14:54:14.775" v="1580" actId="14826"/>
          <ac:picMkLst>
            <pc:docMk/>
            <pc:sldMk cId="2582109660" sldId="454"/>
            <ac:picMk id="3" creationId="{7FBF8C0E-7E24-5B17-8933-DC30FF767617}"/>
          </ac:picMkLst>
        </pc:picChg>
      </pc:sldChg>
      <pc:sldChg chg="modSp mod">
        <pc:chgData name="Laura Walter" userId="4dc60261fa445dba" providerId="LiveId" clId="{F072CED5-581A-4353-B332-0FFDEF6A5699}" dt="2026-02-01T15:29:33.104" v="2008" actId="20577"/>
        <pc:sldMkLst>
          <pc:docMk/>
          <pc:sldMk cId="1082048380" sldId="455"/>
        </pc:sldMkLst>
        <pc:spChg chg="mod">
          <ac:chgData name="Laura Walter" userId="4dc60261fa445dba" providerId="LiveId" clId="{F072CED5-581A-4353-B332-0FFDEF6A5699}" dt="2026-02-01T15:29:33.104" v="2008" actId="20577"/>
          <ac:spMkLst>
            <pc:docMk/>
            <pc:sldMk cId="1082048380" sldId="455"/>
            <ac:spMk id="4" creationId="{073CE54F-AE18-DA10-7497-52670C605583}"/>
          </ac:spMkLst>
        </pc:spChg>
        <pc:picChg chg="mod">
          <ac:chgData name="Laura Walter" userId="4dc60261fa445dba" providerId="LiveId" clId="{F072CED5-581A-4353-B332-0FFDEF6A5699}" dt="2026-02-01T14:54:07.437" v="1579" actId="14826"/>
          <ac:picMkLst>
            <pc:docMk/>
            <pc:sldMk cId="1082048380" sldId="455"/>
            <ac:picMk id="3" creationId="{EEF9F462-1A1A-4062-2EE3-83A89BBD01A6}"/>
          </ac:picMkLst>
        </pc:picChg>
      </pc:sldChg>
      <pc:sldChg chg="modSp mod">
        <pc:chgData name="Laura Walter" userId="4dc60261fa445dba" providerId="LiveId" clId="{F072CED5-581A-4353-B332-0FFDEF6A5699}" dt="2026-01-31T19:40:22.833" v="639" actId="20577"/>
        <pc:sldMkLst>
          <pc:docMk/>
          <pc:sldMk cId="1879545745" sldId="458"/>
        </pc:sldMkLst>
        <pc:spChg chg="mod">
          <ac:chgData name="Laura Walter" userId="4dc60261fa445dba" providerId="LiveId" clId="{F072CED5-581A-4353-B332-0FFDEF6A5699}" dt="2026-01-24T14:37:06.081" v="11" actId="20577"/>
          <ac:spMkLst>
            <pc:docMk/>
            <pc:sldMk cId="1879545745" sldId="458"/>
            <ac:spMk id="2" creationId="{2245E19E-75F1-A221-49B0-C5D0617DBEA4}"/>
          </ac:spMkLst>
        </pc:spChg>
        <pc:spChg chg="mod">
          <ac:chgData name="Laura Walter" userId="4dc60261fa445dba" providerId="LiveId" clId="{F072CED5-581A-4353-B332-0FFDEF6A5699}" dt="2026-01-31T19:40:22.833" v="639" actId="20577"/>
          <ac:spMkLst>
            <pc:docMk/>
            <pc:sldMk cId="1879545745" sldId="458"/>
            <ac:spMk id="4" creationId="{9E478DD4-37CD-9EA5-6669-1B61F1047591}"/>
          </ac:spMkLst>
        </pc:spChg>
        <pc:picChg chg="mod">
          <ac:chgData name="Laura Walter" userId="4dc60261fa445dba" providerId="LiveId" clId="{F072CED5-581A-4353-B332-0FFDEF6A5699}" dt="2026-01-24T14:37:00.607" v="10" actId="1076"/>
          <ac:picMkLst>
            <pc:docMk/>
            <pc:sldMk cId="1879545745" sldId="458"/>
            <ac:picMk id="5" creationId="{8EFC596D-A39C-AB6C-D893-FAA654257415}"/>
          </ac:picMkLst>
        </pc:picChg>
      </pc:sldChg>
      <pc:sldChg chg="addSp modSp mod">
        <pc:chgData name="Laura Walter" userId="4dc60261fa445dba" providerId="LiveId" clId="{F072CED5-581A-4353-B332-0FFDEF6A5699}" dt="2026-01-31T13:07:42.901" v="344" actId="1076"/>
        <pc:sldMkLst>
          <pc:docMk/>
          <pc:sldMk cId="2775714881" sldId="459"/>
        </pc:sldMkLst>
        <pc:spChg chg="mod">
          <ac:chgData name="Laura Walter" userId="4dc60261fa445dba" providerId="LiveId" clId="{F072CED5-581A-4353-B332-0FFDEF6A5699}" dt="2026-01-31T13:07:04.138" v="337" actId="20577"/>
          <ac:spMkLst>
            <pc:docMk/>
            <pc:sldMk cId="2775714881" sldId="459"/>
            <ac:spMk id="2" creationId="{6925CF6E-27B6-DBFB-B389-D1373A55353A}"/>
          </ac:spMkLst>
        </pc:spChg>
        <pc:graphicFrameChg chg="add mod modGraphic">
          <ac:chgData name="Laura Walter" userId="4dc60261fa445dba" providerId="LiveId" clId="{F072CED5-581A-4353-B332-0FFDEF6A5699}" dt="2026-01-31T13:07:42.901" v="344" actId="1076"/>
          <ac:graphicFrameMkLst>
            <pc:docMk/>
            <pc:sldMk cId="2775714881" sldId="459"/>
            <ac:graphicFrameMk id="5" creationId="{D09AB644-1992-108F-A2C8-DB8F8D6BFFEB}"/>
          </ac:graphicFrameMkLst>
        </pc:graphicFrameChg>
      </pc:sldChg>
      <pc:sldChg chg="addSp modSp new mod modAnim">
        <pc:chgData name="Laura Walter" userId="4dc60261fa445dba" providerId="LiveId" clId="{F072CED5-581A-4353-B332-0FFDEF6A5699}" dt="2026-02-01T13:31:26.966" v="1193"/>
        <pc:sldMkLst>
          <pc:docMk/>
          <pc:sldMk cId="899104238" sldId="460"/>
        </pc:sldMkLst>
        <pc:spChg chg="mod">
          <ac:chgData name="Laura Walter" userId="4dc60261fa445dba" providerId="LiveId" clId="{F072CED5-581A-4353-B332-0FFDEF6A5699}" dt="2026-01-24T14:33:21.149" v="1"/>
          <ac:spMkLst>
            <pc:docMk/>
            <pc:sldMk cId="899104238" sldId="460"/>
            <ac:spMk id="2" creationId="{7ED3FA17-1591-08CB-7328-48358A1A8CA2}"/>
          </ac:spMkLst>
        </pc:spChg>
        <pc:picChg chg="add mod">
          <ac:chgData name="Laura Walter" userId="4dc60261fa445dba" providerId="LiveId" clId="{F072CED5-581A-4353-B332-0FFDEF6A5699}" dt="2026-01-24T14:34:32.168" v="9" actId="1076"/>
          <ac:picMkLst>
            <pc:docMk/>
            <pc:sldMk cId="899104238" sldId="460"/>
            <ac:picMk id="4" creationId="{DB4A9B43-BCEA-99E0-6833-023099902209}"/>
          </ac:picMkLst>
        </pc:picChg>
      </pc:sldChg>
      <pc:sldChg chg="addSp delSp modSp new mod">
        <pc:chgData name="Laura Walter" userId="4dc60261fa445dba" providerId="LiveId" clId="{F072CED5-581A-4353-B332-0FFDEF6A5699}" dt="2026-01-28T19:50:08.076" v="109" actId="1076"/>
        <pc:sldMkLst>
          <pc:docMk/>
          <pc:sldMk cId="584712562" sldId="461"/>
        </pc:sldMkLst>
        <pc:spChg chg="mod">
          <ac:chgData name="Laura Walter" userId="4dc60261fa445dba" providerId="LiveId" clId="{F072CED5-581A-4353-B332-0FFDEF6A5699}" dt="2026-01-28T19:46:23.948" v="82" actId="20577"/>
          <ac:spMkLst>
            <pc:docMk/>
            <pc:sldMk cId="584712562" sldId="461"/>
            <ac:spMk id="2" creationId="{B245D76A-B374-1498-0C2B-899FCCA80027}"/>
          </ac:spMkLst>
        </pc:spChg>
        <pc:picChg chg="add mod">
          <ac:chgData name="Laura Walter" userId="4dc60261fa445dba" providerId="LiveId" clId="{F072CED5-581A-4353-B332-0FFDEF6A5699}" dt="2026-01-28T19:50:08.076" v="109" actId="1076"/>
          <ac:picMkLst>
            <pc:docMk/>
            <pc:sldMk cId="584712562" sldId="461"/>
            <ac:picMk id="5" creationId="{083AA76D-4A4A-F96D-4D30-B6DC90F11A08}"/>
          </ac:picMkLst>
        </pc:picChg>
      </pc:sldChg>
      <pc:sldChg chg="modSp add">
        <pc:chgData name="Laura Walter" userId="4dc60261fa445dba" providerId="LiveId" clId="{F072CED5-581A-4353-B332-0FFDEF6A5699}" dt="2026-01-28T19:56:08.004" v="111" actId="14826"/>
        <pc:sldMkLst>
          <pc:docMk/>
          <pc:sldMk cId="426761870" sldId="462"/>
        </pc:sldMkLst>
        <pc:picChg chg="mod">
          <ac:chgData name="Laura Walter" userId="4dc60261fa445dba" providerId="LiveId" clId="{F072CED5-581A-4353-B332-0FFDEF6A5699}" dt="2026-01-28T19:56:08.004" v="111" actId="14826"/>
          <ac:picMkLst>
            <pc:docMk/>
            <pc:sldMk cId="426761870" sldId="462"/>
            <ac:picMk id="5" creationId="{6E94C284-1466-57E8-10DE-D80110BB6D99}"/>
          </ac:picMkLst>
        </pc:picChg>
      </pc:sldChg>
      <pc:sldChg chg="modSp add mod">
        <pc:chgData name="Laura Walter" userId="4dc60261fa445dba" providerId="LiveId" clId="{F072CED5-581A-4353-B332-0FFDEF6A5699}" dt="2026-01-31T19:40:42.369" v="640" actId="20577"/>
        <pc:sldMkLst>
          <pc:docMk/>
          <pc:sldMk cId="653849715" sldId="464"/>
        </pc:sldMkLst>
        <pc:spChg chg="mod">
          <ac:chgData name="Laura Walter" userId="4dc60261fa445dba" providerId="LiveId" clId="{F072CED5-581A-4353-B332-0FFDEF6A5699}" dt="2026-01-31T19:40:42.369" v="640" actId="20577"/>
          <ac:spMkLst>
            <pc:docMk/>
            <pc:sldMk cId="653849715" sldId="464"/>
            <ac:spMk id="4" creationId="{6A1E11F9-DC55-8477-23D2-E5BCA0E7BB61}"/>
          </ac:spMkLst>
        </pc:spChg>
        <pc:picChg chg="mod">
          <ac:chgData name="Laura Walter" userId="4dc60261fa445dba" providerId="LiveId" clId="{F072CED5-581A-4353-B332-0FFDEF6A5699}" dt="2026-01-31T19:39:54.086" v="638" actId="14826"/>
          <ac:picMkLst>
            <pc:docMk/>
            <pc:sldMk cId="653849715" sldId="464"/>
            <ac:picMk id="5" creationId="{2356C289-C7DC-21DE-95A6-4D6EAF9E315A}"/>
          </ac:picMkLst>
        </pc:picChg>
      </pc:sldChg>
      <pc:sldChg chg="addSp delSp modSp new mod addAnim delAnim modAnim">
        <pc:chgData name="Laura Walter" userId="4dc60261fa445dba" providerId="LiveId" clId="{F072CED5-581A-4353-B332-0FFDEF6A5699}" dt="2026-02-01T15:11:25.760" v="1765" actId="255"/>
        <pc:sldMkLst>
          <pc:docMk/>
          <pc:sldMk cId="3335183017" sldId="465"/>
        </pc:sldMkLst>
        <pc:spChg chg="mod">
          <ac:chgData name="Laura Walter" userId="4dc60261fa445dba" providerId="LiveId" clId="{F072CED5-581A-4353-B332-0FFDEF6A5699}" dt="2026-02-01T15:09:35.045" v="1738" actId="20577"/>
          <ac:spMkLst>
            <pc:docMk/>
            <pc:sldMk cId="3335183017" sldId="465"/>
            <ac:spMk id="2" creationId="{4D901BF4-0F34-79D3-1F87-3B236085F87D}"/>
          </ac:spMkLst>
        </pc:spChg>
        <pc:spChg chg="add mod">
          <ac:chgData name="Laura Walter" userId="4dc60261fa445dba" providerId="LiveId" clId="{F072CED5-581A-4353-B332-0FFDEF6A5699}" dt="2026-02-01T15:11:25.760" v="1765" actId="255"/>
          <ac:spMkLst>
            <pc:docMk/>
            <pc:sldMk cId="3335183017" sldId="465"/>
            <ac:spMk id="3" creationId="{E5A81FB9-848A-3AA8-77DB-2792A8E155DB}"/>
          </ac:spMkLst>
        </pc:spChg>
        <pc:picChg chg="add mod">
          <ac:chgData name="Laura Walter" userId="4dc60261fa445dba" providerId="LiveId" clId="{F072CED5-581A-4353-B332-0FFDEF6A5699}" dt="2026-02-01T15:09:49.816" v="1744" actId="1076"/>
          <ac:picMkLst>
            <pc:docMk/>
            <pc:sldMk cId="3335183017" sldId="465"/>
            <ac:picMk id="4" creationId="{4EA8BE5D-8314-54BE-9D7C-7DD05681BFBB}"/>
          </ac:picMkLst>
        </pc:picChg>
      </pc:sldChg>
      <pc:sldChg chg="addSp modSp add mod ord modAnim">
        <pc:chgData name="Laura Walter" userId="4dc60261fa445dba" providerId="LiveId" clId="{F072CED5-581A-4353-B332-0FFDEF6A5699}" dt="2026-02-01T15:41:54.468" v="2047"/>
        <pc:sldMkLst>
          <pc:docMk/>
          <pc:sldMk cId="3220931086" sldId="468"/>
        </pc:sldMkLst>
        <pc:spChg chg="add mod">
          <ac:chgData name="Laura Walter" userId="4dc60261fa445dba" providerId="LiveId" clId="{F072CED5-581A-4353-B332-0FFDEF6A5699}" dt="2026-02-01T14:51:58.175" v="1578" actId="1076"/>
          <ac:spMkLst>
            <pc:docMk/>
            <pc:sldMk cId="3220931086" sldId="468"/>
            <ac:spMk id="2" creationId="{EDE7F551-8C60-F7ED-0B14-594E910A17A6}"/>
          </ac:spMkLst>
        </pc:spChg>
        <pc:spChg chg="mod">
          <ac:chgData name="Laura Walter" userId="4dc60261fa445dba" providerId="LiveId" clId="{F072CED5-581A-4353-B332-0FFDEF6A5699}" dt="2026-02-01T14:57:59.891" v="1645" actId="20577"/>
          <ac:spMkLst>
            <pc:docMk/>
            <pc:sldMk cId="3220931086" sldId="468"/>
            <ac:spMk id="4" creationId="{AC8436EF-FEAA-F678-9142-43283CEFF169}"/>
          </ac:spMkLst>
        </pc:spChg>
        <pc:spChg chg="add mod">
          <ac:chgData name="Laura Walter" userId="4dc60261fa445dba" providerId="LiveId" clId="{F072CED5-581A-4353-B332-0FFDEF6A5699}" dt="2026-02-01T15:41:20.884" v="2044"/>
          <ac:spMkLst>
            <pc:docMk/>
            <pc:sldMk cId="3220931086" sldId="468"/>
            <ac:spMk id="6" creationId="{9C0B08A1-97AD-3CF4-E03F-614FBE056AEF}"/>
          </ac:spMkLst>
        </pc:spChg>
        <pc:spChg chg="add mod">
          <ac:chgData name="Laura Walter" userId="4dc60261fa445dba" providerId="LiveId" clId="{F072CED5-581A-4353-B332-0FFDEF6A5699}" dt="2026-02-01T15:41:36.521" v="2046"/>
          <ac:spMkLst>
            <pc:docMk/>
            <pc:sldMk cId="3220931086" sldId="468"/>
            <ac:spMk id="7" creationId="{FCA4A9E9-81F4-AB7C-3150-83B780D23C55}"/>
          </ac:spMkLst>
        </pc:spChg>
        <pc:picChg chg="mod">
          <ac:chgData name="Laura Walter" userId="4dc60261fa445dba" providerId="LiveId" clId="{F072CED5-581A-4353-B332-0FFDEF6A5699}" dt="2026-02-01T14:48:21.249" v="1565" actId="14826"/>
          <ac:picMkLst>
            <pc:docMk/>
            <pc:sldMk cId="3220931086" sldId="468"/>
            <ac:picMk id="3" creationId="{AD15B3B9-49B5-C21D-9801-1558DD6882FA}"/>
          </ac:picMkLst>
        </pc:picChg>
      </pc:sldChg>
      <pc:sldMasterChg chg="delSldLayout">
        <pc:chgData name="Laura Walter" userId="4dc60261fa445dba" providerId="LiveId" clId="{F072CED5-581A-4353-B332-0FFDEF6A5699}" dt="2026-02-01T15:34:49.857" v="2034" actId="47"/>
        <pc:sldMasterMkLst>
          <pc:docMk/>
          <pc:sldMasterMk cId="610073889" sldId="2147483732"/>
        </pc:sldMasterMkLst>
      </pc:sldMasterChg>
    </pc:docChg>
  </pc:docChgLst>
  <pc:docChgLst>
    <pc:chgData name="Laura Walter" userId="4dc60261fa445dba" providerId="LiveId" clId="{E4473120-90A1-4319-9D65-B4798268FE8F}"/>
    <pc:docChg chg="undo redo custSel addSld modSld sldOrd modMainMaster">
      <pc:chgData name="Laura Walter" userId="4dc60261fa445dba" providerId="LiveId" clId="{E4473120-90A1-4319-9D65-B4798268FE8F}" dt="2026-02-06T13:39:53.782" v="623" actId="20577"/>
      <pc:docMkLst>
        <pc:docMk/>
      </pc:docMkLst>
      <pc:sldChg chg="modSp mod">
        <pc:chgData name="Laura Walter" userId="4dc60261fa445dba" providerId="LiveId" clId="{E4473120-90A1-4319-9D65-B4798268FE8F}" dt="2026-01-22T18:46:20.296" v="403" actId="20577"/>
        <pc:sldMkLst>
          <pc:docMk/>
          <pc:sldMk cId="3639650013" sldId="266"/>
        </pc:sldMkLst>
        <pc:spChg chg="mod">
          <ac:chgData name="Laura Walter" userId="4dc60261fa445dba" providerId="LiveId" clId="{E4473120-90A1-4319-9D65-B4798268FE8F}" dt="2026-01-22T18:46:08.996" v="400" actId="20577"/>
          <ac:spMkLst>
            <pc:docMk/>
            <pc:sldMk cId="3639650013" sldId="266"/>
            <ac:spMk id="2" creationId="{3B249F8E-1C13-B2ED-0575-B29B79D7F3D6}"/>
          </ac:spMkLst>
        </pc:spChg>
        <pc:spChg chg="mod">
          <ac:chgData name="Laura Walter" userId="4dc60261fa445dba" providerId="LiveId" clId="{E4473120-90A1-4319-9D65-B4798268FE8F}" dt="2026-01-22T18:46:20.296" v="403" actId="20577"/>
          <ac:spMkLst>
            <pc:docMk/>
            <pc:sldMk cId="3639650013" sldId="266"/>
            <ac:spMk id="3" creationId="{C185FD4B-2B1A-6DB1-FB3E-0E4E68C58A88}"/>
          </ac:spMkLst>
        </pc:spChg>
      </pc:sldChg>
      <pc:sldChg chg="modSp mod">
        <pc:chgData name="Laura Walter" userId="4dc60261fa445dba" providerId="LiveId" clId="{E4473120-90A1-4319-9D65-B4798268FE8F}" dt="2026-02-05T17:09:06.274" v="581" actId="20577"/>
        <pc:sldMkLst>
          <pc:docMk/>
          <pc:sldMk cId="2474751598" sldId="418"/>
        </pc:sldMkLst>
        <pc:spChg chg="mod">
          <ac:chgData name="Laura Walter" userId="4dc60261fa445dba" providerId="LiveId" clId="{E4473120-90A1-4319-9D65-B4798268FE8F}" dt="2026-02-05T17:09:06.274" v="581" actId="20577"/>
          <ac:spMkLst>
            <pc:docMk/>
            <pc:sldMk cId="2474751598" sldId="418"/>
            <ac:spMk id="7" creationId="{C5007856-769B-4B47-6E2B-CC6DCAA2118C}"/>
          </ac:spMkLst>
        </pc:spChg>
      </pc:sldChg>
      <pc:sldChg chg="modSp mod">
        <pc:chgData name="Laura Walter" userId="4dc60261fa445dba" providerId="LiveId" clId="{E4473120-90A1-4319-9D65-B4798268FE8F}" dt="2026-02-06T13:36:21.610" v="608" actId="1076"/>
        <pc:sldMkLst>
          <pc:docMk/>
          <pc:sldMk cId="3969301128" sldId="423"/>
        </pc:sldMkLst>
        <pc:grpChg chg="mod">
          <ac:chgData name="Laura Walter" userId="4dc60261fa445dba" providerId="LiveId" clId="{E4473120-90A1-4319-9D65-B4798268FE8F}" dt="2026-02-06T13:36:21.610" v="608" actId="1076"/>
          <ac:grpSpMkLst>
            <pc:docMk/>
            <pc:sldMk cId="3969301128" sldId="423"/>
            <ac:grpSpMk id="2" creationId="{6C8F5C0C-9AD6-F940-31CE-5F4C7F353AC7}"/>
          </ac:grpSpMkLst>
        </pc:grpChg>
      </pc:sldChg>
      <pc:sldChg chg="ord">
        <pc:chgData name="Laura Walter" userId="4dc60261fa445dba" providerId="LiveId" clId="{E4473120-90A1-4319-9D65-B4798268FE8F}" dt="2026-01-22T18:52:03.065" v="410"/>
        <pc:sldMkLst>
          <pc:docMk/>
          <pc:sldMk cId="186106753" sldId="428"/>
        </pc:sldMkLst>
      </pc:sldChg>
      <pc:sldChg chg="modSp mod">
        <pc:chgData name="Laura Walter" userId="4dc60261fa445dba" providerId="LiveId" clId="{E4473120-90A1-4319-9D65-B4798268FE8F}" dt="2026-02-06T13:39:53.782" v="623" actId="20577"/>
        <pc:sldMkLst>
          <pc:docMk/>
          <pc:sldMk cId="3153963145" sldId="432"/>
        </pc:sldMkLst>
        <pc:spChg chg="mod">
          <ac:chgData name="Laura Walter" userId="4dc60261fa445dba" providerId="LiveId" clId="{E4473120-90A1-4319-9D65-B4798268FE8F}" dt="2026-02-06T13:39:53.782" v="623" actId="20577"/>
          <ac:spMkLst>
            <pc:docMk/>
            <pc:sldMk cId="3153963145" sldId="432"/>
            <ac:spMk id="5" creationId="{A62B6C71-BA48-F601-228D-08EA678F8DA0}"/>
          </ac:spMkLst>
        </pc:spChg>
      </pc:sldChg>
      <pc:sldChg chg="ord">
        <pc:chgData name="Laura Walter" userId="4dc60261fa445dba" providerId="LiveId" clId="{E4473120-90A1-4319-9D65-B4798268FE8F}" dt="2026-01-22T18:51:55.650" v="408"/>
        <pc:sldMkLst>
          <pc:docMk/>
          <pc:sldMk cId="2767469126" sldId="435"/>
        </pc:sldMkLst>
      </pc:sldChg>
      <pc:sldChg chg="modSp mod">
        <pc:chgData name="Laura Walter" userId="4dc60261fa445dba" providerId="LiveId" clId="{E4473120-90A1-4319-9D65-B4798268FE8F}" dt="2026-01-29T10:16:08.204" v="580" actId="20577"/>
        <pc:sldMkLst>
          <pc:docMk/>
          <pc:sldMk cId="543881030" sldId="436"/>
        </pc:sldMkLst>
        <pc:spChg chg="mod">
          <ac:chgData name="Laura Walter" userId="4dc60261fa445dba" providerId="LiveId" clId="{E4473120-90A1-4319-9D65-B4798268FE8F}" dt="2026-01-29T10:16:08.204" v="580" actId="20577"/>
          <ac:spMkLst>
            <pc:docMk/>
            <pc:sldMk cId="543881030" sldId="436"/>
            <ac:spMk id="12" creationId="{7DD1F6D4-2D5E-4264-2A78-B7608F1F89B2}"/>
          </ac:spMkLst>
        </pc:spChg>
      </pc:sldChg>
      <pc:sldChg chg="ord">
        <pc:chgData name="Laura Walter" userId="4dc60261fa445dba" providerId="LiveId" clId="{E4473120-90A1-4319-9D65-B4798268FE8F}" dt="2026-01-22T18:51:36.736" v="406"/>
        <pc:sldMkLst>
          <pc:docMk/>
          <pc:sldMk cId="114861230" sldId="439"/>
        </pc:sldMkLst>
      </pc:sldChg>
      <pc:sldChg chg="modAnim">
        <pc:chgData name="Laura Walter" userId="4dc60261fa445dba" providerId="LiveId" clId="{E4473120-90A1-4319-9D65-B4798268FE8F}" dt="2026-02-05T17:32:01.099" v="582"/>
        <pc:sldMkLst>
          <pc:docMk/>
          <pc:sldMk cId="3625646369" sldId="445"/>
        </pc:sldMkLst>
      </pc:sldChg>
      <pc:sldChg chg="modSp mod">
        <pc:chgData name="Laura Walter" userId="4dc60261fa445dba" providerId="LiveId" clId="{E4473120-90A1-4319-9D65-B4798268FE8F}" dt="2026-01-28T20:24:26.597" v="482" actId="20577"/>
        <pc:sldMkLst>
          <pc:docMk/>
          <pc:sldMk cId="2669009761" sldId="450"/>
        </pc:sldMkLst>
        <pc:spChg chg="mod">
          <ac:chgData name="Laura Walter" userId="4dc60261fa445dba" providerId="LiveId" clId="{E4473120-90A1-4319-9D65-B4798268FE8F}" dt="2026-01-28T20:24:26.597" v="482" actId="20577"/>
          <ac:spMkLst>
            <pc:docMk/>
            <pc:sldMk cId="2669009761" sldId="450"/>
            <ac:spMk id="7" creationId="{22B84E54-61CA-D940-DB83-B5AB8347DC21}"/>
          </ac:spMkLst>
        </pc:spChg>
      </pc:sldChg>
      <pc:sldChg chg="modSp mod">
        <pc:chgData name="Laura Walter" userId="4dc60261fa445dba" providerId="LiveId" clId="{E4473120-90A1-4319-9D65-B4798268FE8F}" dt="2026-01-22T14:25:15.837" v="368" actId="20577"/>
        <pc:sldMkLst>
          <pc:docMk/>
          <pc:sldMk cId="1082048380" sldId="455"/>
        </pc:sldMkLst>
        <pc:spChg chg="mod">
          <ac:chgData name="Laura Walter" userId="4dc60261fa445dba" providerId="LiveId" clId="{E4473120-90A1-4319-9D65-B4798268FE8F}" dt="2026-01-22T14:25:15.837" v="368" actId="20577"/>
          <ac:spMkLst>
            <pc:docMk/>
            <pc:sldMk cId="1082048380" sldId="455"/>
            <ac:spMk id="4" creationId="{073CE54F-AE18-DA10-7497-52670C605583}"/>
          </ac:spMkLst>
        </pc:spChg>
      </pc:sldChg>
      <pc:sldChg chg="modSp mod">
        <pc:chgData name="Laura Walter" userId="4dc60261fa445dba" providerId="LiveId" clId="{E4473120-90A1-4319-9D65-B4798268FE8F}" dt="2026-01-22T14:28:43.420" v="371" actId="1076"/>
        <pc:sldMkLst>
          <pc:docMk/>
          <pc:sldMk cId="748064993" sldId="457"/>
        </pc:sldMkLst>
        <pc:spChg chg="mod">
          <ac:chgData name="Laura Walter" userId="4dc60261fa445dba" providerId="LiveId" clId="{E4473120-90A1-4319-9D65-B4798268FE8F}" dt="2026-01-22T14:18:03.593" v="320" actId="20577"/>
          <ac:spMkLst>
            <pc:docMk/>
            <pc:sldMk cId="748064993" sldId="457"/>
            <ac:spMk id="2" creationId="{581FABDF-C636-5BB5-0C32-C34AA0C8206D}"/>
          </ac:spMkLst>
        </pc:spChg>
        <pc:picChg chg="mod">
          <ac:chgData name="Laura Walter" userId="4dc60261fa445dba" providerId="LiveId" clId="{E4473120-90A1-4319-9D65-B4798268FE8F}" dt="2026-01-22T14:28:43.420" v="371" actId="1076"/>
          <ac:picMkLst>
            <pc:docMk/>
            <pc:sldMk cId="748064993" sldId="457"/>
            <ac:picMk id="5" creationId="{584D9A63-DEB8-3885-F192-27B901C6FCF8}"/>
          </ac:picMkLst>
        </pc:picChg>
      </pc:sldChg>
      <pc:sldChg chg="modSp mod">
        <pc:chgData name="Laura Walter" userId="4dc60261fa445dba" providerId="LiveId" clId="{E4473120-90A1-4319-9D65-B4798268FE8F}" dt="2026-01-22T14:29:07.810" v="375" actId="1076"/>
        <pc:sldMkLst>
          <pc:docMk/>
          <pc:sldMk cId="1879545745" sldId="458"/>
        </pc:sldMkLst>
        <pc:spChg chg="mod">
          <ac:chgData name="Laura Walter" userId="4dc60261fa445dba" providerId="LiveId" clId="{E4473120-90A1-4319-9D65-B4798268FE8F}" dt="2026-01-22T14:23:00.191" v="363" actId="20577"/>
          <ac:spMkLst>
            <pc:docMk/>
            <pc:sldMk cId="1879545745" sldId="458"/>
            <ac:spMk id="2" creationId="{2245E19E-75F1-A221-49B0-C5D0617DBEA4}"/>
          </ac:spMkLst>
        </pc:spChg>
        <pc:picChg chg="mod">
          <ac:chgData name="Laura Walter" userId="4dc60261fa445dba" providerId="LiveId" clId="{E4473120-90A1-4319-9D65-B4798268FE8F}" dt="2026-01-22T14:29:07.810" v="375" actId="1076"/>
          <ac:picMkLst>
            <pc:docMk/>
            <pc:sldMk cId="1879545745" sldId="458"/>
            <ac:picMk id="5" creationId="{8EFC596D-A39C-AB6C-D893-FAA654257415}"/>
          </ac:picMkLst>
        </pc:picChg>
      </pc:sldChg>
      <pc:sldChg chg="addSp delSp modSp mod">
        <pc:chgData name="Laura Walter" userId="4dc60261fa445dba" providerId="LiveId" clId="{E4473120-90A1-4319-9D65-B4798268FE8F}" dt="2026-02-06T13:34:51.484" v="598" actId="478"/>
        <pc:sldMkLst>
          <pc:docMk/>
          <pc:sldMk cId="899104238" sldId="460"/>
        </pc:sldMkLst>
        <pc:spChg chg="add del mod">
          <ac:chgData name="Laura Walter" userId="4dc60261fa445dba" providerId="LiveId" clId="{E4473120-90A1-4319-9D65-B4798268FE8F}" dt="2026-02-06T13:34:51.484" v="598" actId="478"/>
          <ac:spMkLst>
            <pc:docMk/>
            <pc:sldMk cId="899104238" sldId="460"/>
            <ac:spMk id="5" creationId="{AB279EFB-C66B-8B1C-959C-932F841737B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FA90D72-8F74-C849-FCC3-8495C174DF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291CCF-2C5E-2057-3C34-9338BE8B6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5F362-C6D2-A944-87E3-1F932EDE0D8C}" type="datetimeFigureOut">
              <a:rPr lang="de-DE" smtClean="0"/>
              <a:t>06.02.2026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E6B633-1FB8-0FBD-2C63-0EB94AA00C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0473A2-C933-CC46-8EAD-B4FF5A345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36BEC-EC01-3040-B136-7456F3F1FF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512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89CF-1CBB-47B4-B6AC-B5083C5BE116}" type="datetimeFigureOut">
              <a:rPr lang="de-DE" smtClean="0"/>
              <a:t>06.02.2026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B8B94-1868-4EA7-8884-629F29386B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9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B8B94-1868-4EA7-8884-629F29386B7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614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einzeilig + Vortrag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096328-9C3B-D0CC-6291-46F745A54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570" y="270904"/>
            <a:ext cx="8327009" cy="8039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Headline eingeben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4B106CAB-CC88-0896-BB04-D7AB2FA71F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800" y="1133475"/>
            <a:ext cx="8327009" cy="31035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lnSpc>
                <a:spcPts val="18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685800" indent="0">
              <a:lnSpc>
                <a:spcPts val="1800"/>
              </a:lnSpc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028700" indent="0">
              <a:lnSpc>
                <a:spcPts val="1600"/>
              </a:lnSpc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68994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>
            <a:extLst>
              <a:ext uri="{FF2B5EF4-FFF2-40B4-BE49-F238E27FC236}">
                <a16:creationId xmlns:a16="http://schemas.microsoft.com/office/drawing/2014/main" id="{AF87E2D5-FEBA-B73E-A8F1-78713AFA4B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800" y="2204623"/>
            <a:ext cx="7258050" cy="1241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err="1"/>
              <a:t>Subline</a:t>
            </a:r>
            <a:r>
              <a:rPr lang="de-DE"/>
              <a:t> hier eingeben</a:t>
            </a:r>
          </a:p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80BCA2A-1C91-BEA5-76D7-A2367375DF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787400"/>
            <a:ext cx="7258050" cy="14033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200"/>
              </a:lnSpc>
              <a:spcBef>
                <a:spcPts val="0"/>
              </a:spcBef>
              <a:buFontTx/>
              <a:buNone/>
              <a:defRPr b="1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_01 Zwischenfolie. Hier Text eingeben</a:t>
            </a:r>
          </a:p>
        </p:txBody>
      </p:sp>
    </p:spTree>
    <p:extLst>
      <p:ext uri="{BB962C8B-B14F-4D97-AF65-F5344CB8AC3E}">
        <p14:creationId xmlns:p14="http://schemas.microsoft.com/office/powerpoint/2010/main" val="1557793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003A1B3-4387-4DED-1296-36D85575AC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57216EC-7BFC-937A-A316-DC81FA220975}"/>
              </a:ext>
            </a:extLst>
          </p:cNvPr>
          <p:cNvGrpSpPr/>
          <p:nvPr userDrawn="1"/>
        </p:nvGrpSpPr>
        <p:grpSpPr>
          <a:xfrm>
            <a:off x="7740350" y="4532400"/>
            <a:ext cx="1403650" cy="445904"/>
            <a:chOff x="7740350" y="4532124"/>
            <a:chExt cx="1403650" cy="44590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EAC2E49-8341-04B4-599E-F1ADC28A8958}"/>
                </a:ext>
              </a:extLst>
            </p:cNvPr>
            <p:cNvSpPr/>
            <p:nvPr userDrawn="1"/>
          </p:nvSpPr>
          <p:spPr>
            <a:xfrm>
              <a:off x="7740352" y="4535661"/>
              <a:ext cx="1403648" cy="438769"/>
            </a:xfrm>
            <a:prstGeom prst="rect">
              <a:avLst/>
            </a:prstGeom>
            <a:solidFill>
              <a:srgbClr val="89BA17"/>
            </a:solidFill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98B9475-68D0-AE75-1FC3-B35588E0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350" y="4532124"/>
              <a:ext cx="1152825" cy="445904"/>
            </a:xfrm>
            <a:prstGeom prst="rect">
              <a:avLst/>
            </a:prstGeom>
          </p:spPr>
        </p:pic>
      </p:grp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071B8CC-4692-21BF-50C8-218A5B2B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415" y="1225296"/>
            <a:ext cx="3773507" cy="1166301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de-DE"/>
              <a:t>Titel der Präsentation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3B2743A-311E-607A-58ED-D9DB629AFC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7513" y="2382592"/>
            <a:ext cx="3767410" cy="1257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Hier </a:t>
            </a:r>
            <a:r>
              <a:rPr lang="de-DE" err="1"/>
              <a:t>Subline</a:t>
            </a:r>
            <a:r>
              <a:rPr lang="de-DE"/>
              <a:t> eingeben</a:t>
            </a:r>
          </a:p>
        </p:txBody>
      </p:sp>
    </p:spTree>
    <p:extLst>
      <p:ext uri="{BB962C8B-B14F-4D97-AF65-F5344CB8AC3E}">
        <p14:creationId xmlns:p14="http://schemas.microsoft.com/office/powerpoint/2010/main" val="482344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071B8CC-4692-21BF-50C8-218A5B2B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415" y="1225296"/>
            <a:ext cx="3773507" cy="1166301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de-DE"/>
              <a:t>Titel der Präsentation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3B2743A-311E-607A-58ED-D9DB629AFC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7513" y="2382592"/>
            <a:ext cx="3767410" cy="1257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Hier </a:t>
            </a:r>
            <a:r>
              <a:rPr lang="de-DE" err="1"/>
              <a:t>Subline</a:t>
            </a:r>
            <a:r>
              <a:rPr lang="de-DE"/>
              <a:t> eingeben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5413BA-538B-0D62-217D-FC7EA979E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57216EC-7BFC-937A-A316-DC81FA220975}"/>
              </a:ext>
            </a:extLst>
          </p:cNvPr>
          <p:cNvGrpSpPr/>
          <p:nvPr userDrawn="1"/>
        </p:nvGrpSpPr>
        <p:grpSpPr>
          <a:xfrm>
            <a:off x="7740350" y="4532124"/>
            <a:ext cx="1403650" cy="445904"/>
            <a:chOff x="7740350" y="4532124"/>
            <a:chExt cx="1403650" cy="44590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EAC2E49-8341-04B4-599E-F1ADC28A8958}"/>
                </a:ext>
              </a:extLst>
            </p:cNvPr>
            <p:cNvSpPr/>
            <p:nvPr userDrawn="1"/>
          </p:nvSpPr>
          <p:spPr>
            <a:xfrm>
              <a:off x="7740352" y="4535661"/>
              <a:ext cx="1403648" cy="438769"/>
            </a:xfrm>
            <a:prstGeom prst="rect">
              <a:avLst/>
            </a:prstGeom>
            <a:solidFill>
              <a:srgbClr val="89BA17"/>
            </a:solidFill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98B9475-68D0-AE75-1FC3-B35588E0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350" y="4532124"/>
              <a:ext cx="1152825" cy="445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747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10470B-5AC8-3721-2EF9-16C0E9718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071B8CC-4692-21BF-50C8-218A5B2B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415" y="1225296"/>
            <a:ext cx="3773507" cy="1166301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de-DE"/>
              <a:t>Titel der Präsentation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3B2743A-311E-607A-58ED-D9DB629AFC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7513" y="2382592"/>
            <a:ext cx="3767410" cy="1257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Hier </a:t>
            </a:r>
            <a:r>
              <a:rPr lang="de-DE" err="1"/>
              <a:t>Subline</a:t>
            </a:r>
            <a:r>
              <a:rPr lang="de-DE"/>
              <a:t> eingeben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5C6F09-42E0-6AB1-B2C5-61A026D4E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8" y="0"/>
            <a:ext cx="4572001" cy="5143500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625BC10-DEBE-6897-F528-F960FCDC0512}"/>
              </a:ext>
            </a:extLst>
          </p:cNvPr>
          <p:cNvGrpSpPr/>
          <p:nvPr userDrawn="1"/>
        </p:nvGrpSpPr>
        <p:grpSpPr>
          <a:xfrm>
            <a:off x="7740000" y="4532400"/>
            <a:ext cx="1403650" cy="445904"/>
            <a:chOff x="7740350" y="4532124"/>
            <a:chExt cx="1403650" cy="445904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94AEED0-A313-915B-44B5-BADBBDE22970}"/>
                </a:ext>
              </a:extLst>
            </p:cNvPr>
            <p:cNvSpPr/>
            <p:nvPr userDrawn="1"/>
          </p:nvSpPr>
          <p:spPr>
            <a:xfrm>
              <a:off x="7740352" y="4535661"/>
              <a:ext cx="1403648" cy="438769"/>
            </a:xfrm>
            <a:prstGeom prst="rect">
              <a:avLst/>
            </a:prstGeom>
            <a:solidFill>
              <a:srgbClr val="89BA17"/>
            </a:solidFill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556346C-7916-78D3-06F8-5160BE23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0350" y="4532124"/>
              <a:ext cx="1152825" cy="445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441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1F4F756-7C67-F86B-7083-8D76701CD4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071B8CC-4692-21BF-50C8-218A5B2B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415" y="1225296"/>
            <a:ext cx="3773507" cy="1166301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de-DE"/>
              <a:t>Titel der Präsentation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3B2743A-311E-607A-58ED-D9DB629AFC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7513" y="2382592"/>
            <a:ext cx="3767410" cy="1257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Hier </a:t>
            </a:r>
            <a:r>
              <a:rPr lang="de-DE" err="1"/>
              <a:t>Subline</a:t>
            </a:r>
            <a:r>
              <a:rPr lang="de-DE"/>
              <a:t> eingeben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57216EC-7BFC-937A-A316-DC81FA220975}"/>
              </a:ext>
            </a:extLst>
          </p:cNvPr>
          <p:cNvGrpSpPr/>
          <p:nvPr userDrawn="1"/>
        </p:nvGrpSpPr>
        <p:grpSpPr>
          <a:xfrm>
            <a:off x="7740350" y="4532124"/>
            <a:ext cx="1403650" cy="445904"/>
            <a:chOff x="7740350" y="4532124"/>
            <a:chExt cx="1403650" cy="44590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EAC2E49-8341-04B4-599E-F1ADC28A8958}"/>
                </a:ext>
              </a:extLst>
            </p:cNvPr>
            <p:cNvSpPr/>
            <p:nvPr userDrawn="1"/>
          </p:nvSpPr>
          <p:spPr>
            <a:xfrm>
              <a:off x="7740352" y="4535661"/>
              <a:ext cx="1403648" cy="438769"/>
            </a:xfrm>
            <a:prstGeom prst="rect">
              <a:avLst/>
            </a:prstGeom>
            <a:solidFill>
              <a:srgbClr val="89BA17"/>
            </a:solidFill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98B9475-68D0-AE75-1FC3-B35588E0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350" y="4532124"/>
              <a:ext cx="1152825" cy="445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9435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AE53F5D-798F-C841-20F6-19BC9CA69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8" y="0"/>
            <a:ext cx="4572000" cy="51435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071B8CC-4692-21BF-50C8-218A5B2B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415" y="1225296"/>
            <a:ext cx="3773507" cy="1166301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de-DE"/>
              <a:t>Titel der Präsentation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3B2743A-311E-607A-58ED-D9DB629AFC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7513" y="2382592"/>
            <a:ext cx="3767410" cy="1257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Hier </a:t>
            </a:r>
            <a:r>
              <a:rPr lang="de-DE" err="1"/>
              <a:t>Subline</a:t>
            </a:r>
            <a:r>
              <a:rPr lang="de-DE"/>
              <a:t> eingeben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57216EC-7BFC-937A-A316-DC81FA220975}"/>
              </a:ext>
            </a:extLst>
          </p:cNvPr>
          <p:cNvGrpSpPr/>
          <p:nvPr userDrawn="1"/>
        </p:nvGrpSpPr>
        <p:grpSpPr>
          <a:xfrm>
            <a:off x="7740350" y="4532124"/>
            <a:ext cx="1403650" cy="445904"/>
            <a:chOff x="7740350" y="4532124"/>
            <a:chExt cx="1403650" cy="44590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EAC2E49-8341-04B4-599E-F1ADC28A8958}"/>
                </a:ext>
              </a:extLst>
            </p:cNvPr>
            <p:cNvSpPr/>
            <p:nvPr userDrawn="1"/>
          </p:nvSpPr>
          <p:spPr>
            <a:xfrm>
              <a:off x="7740352" y="4535661"/>
              <a:ext cx="1403648" cy="438769"/>
            </a:xfrm>
            <a:prstGeom prst="rect">
              <a:avLst/>
            </a:prstGeom>
            <a:solidFill>
              <a:srgbClr val="89BA17"/>
            </a:solidFill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98B9475-68D0-AE75-1FC3-B35588E0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350" y="4532124"/>
              <a:ext cx="1152825" cy="445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470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F44F234-88BE-8362-0577-686DBAB055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Hier Bild einfügen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071B8CC-4692-21BF-50C8-218A5B2B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415" y="1225296"/>
            <a:ext cx="3773507" cy="1166301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3pPr marL="914400" indent="0">
              <a:buFontTx/>
              <a:buNone/>
              <a:defRPr/>
            </a:lvl3pPr>
          </a:lstStyle>
          <a:p>
            <a:pPr lvl="0"/>
            <a:r>
              <a:rPr lang="de-DE"/>
              <a:t>Titel der Präsentation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3B2743A-311E-607A-58ED-D9DB629AFC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7513" y="2382592"/>
            <a:ext cx="3767410" cy="12579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Hier </a:t>
            </a:r>
            <a:r>
              <a:rPr lang="de-DE" err="1"/>
              <a:t>Subline</a:t>
            </a:r>
            <a:r>
              <a:rPr lang="de-DE"/>
              <a:t> eingeben</a:t>
            </a:r>
          </a:p>
        </p:txBody>
      </p:sp>
    </p:spTree>
    <p:extLst>
      <p:ext uri="{BB962C8B-B14F-4D97-AF65-F5344CB8AC3E}">
        <p14:creationId xmlns:p14="http://schemas.microsoft.com/office/powerpoint/2010/main" val="4118383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Vortrag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82A26CC-2F03-01E0-5302-D42F5B4EBA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570" y="270904"/>
            <a:ext cx="8327009" cy="8039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6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Headline, zweizeilig, eingeben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BA4F37-6A93-1421-AD23-EF6272EF2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800" y="1133475"/>
            <a:ext cx="8327009" cy="31035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lnSpc>
                <a:spcPts val="18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685800" indent="0">
              <a:lnSpc>
                <a:spcPts val="1800"/>
              </a:lnSpc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028700" indent="0">
              <a:lnSpc>
                <a:spcPts val="1600"/>
              </a:lnSpc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4917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, einzeilig OHNE Vortrag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096328-9C3B-D0CC-6291-46F745A54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570" y="270904"/>
            <a:ext cx="8327009" cy="8039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Headline eingeben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24D5A33-4638-89D5-A6A6-C46E50180830}"/>
              </a:ext>
            </a:extLst>
          </p:cNvPr>
          <p:cNvCxnSpPr>
            <a:cxnSpLocks/>
          </p:cNvCxnSpPr>
          <p:nvPr userDrawn="1"/>
        </p:nvCxnSpPr>
        <p:spPr>
          <a:xfrm>
            <a:off x="408420" y="592098"/>
            <a:ext cx="834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47BF5A8B-3C96-75B8-8CBB-1D23BF53E0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800" y="1133475"/>
            <a:ext cx="8327009" cy="31035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lnSpc>
                <a:spcPts val="18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685800" indent="0">
              <a:lnSpc>
                <a:spcPts val="1800"/>
              </a:lnSpc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028700" indent="0">
              <a:lnSpc>
                <a:spcPts val="1600"/>
              </a:lnSpc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7412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OHNE Vortrag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0C6F885-2F8F-B8A9-A79E-E1AE65571A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570" y="270904"/>
            <a:ext cx="8327009" cy="8039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6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Headline, zweizeilig, eingeben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21A4AF6A-B2BB-EEF8-F669-B09780AAF07B}"/>
              </a:ext>
            </a:extLst>
          </p:cNvPr>
          <p:cNvCxnSpPr>
            <a:cxnSpLocks/>
          </p:cNvCxnSpPr>
          <p:nvPr userDrawn="1"/>
        </p:nvCxnSpPr>
        <p:spPr>
          <a:xfrm>
            <a:off x="408420" y="823830"/>
            <a:ext cx="834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88CC974E-080C-D2E0-C765-FAE0887F9A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800" y="1133475"/>
            <a:ext cx="8327009" cy="31035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lnSpc>
                <a:spcPts val="18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685800" indent="0">
              <a:lnSpc>
                <a:spcPts val="1800"/>
              </a:lnSpc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028700" indent="0">
              <a:lnSpc>
                <a:spcPts val="1600"/>
              </a:lnSpc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05043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einzeilig + Vortrag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096328-9C3B-D0CC-6291-46F745A54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570" y="270904"/>
            <a:ext cx="8327009" cy="8039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Headline eingeben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2096DCE9-E3E1-AC82-2A3B-A33D843E0E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800" y="1133475"/>
            <a:ext cx="8327009" cy="31035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600" b="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685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028700" indent="0">
              <a:lnSpc>
                <a:spcPts val="1600"/>
              </a:lnSpc>
              <a:buNone/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94842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Vortrag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82A26CC-2F03-01E0-5302-D42F5B4EBA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570" y="270904"/>
            <a:ext cx="8327009" cy="8039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600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Headline, zweizeilig, eingeben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E34E6B66-D410-9A1F-C1E9-0E459BC16A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800" y="1133475"/>
            <a:ext cx="8327009" cy="31035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600" b="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685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028700" indent="0">
              <a:lnSpc>
                <a:spcPts val="1600"/>
              </a:lnSpc>
              <a:buNone/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64983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, einzeilig OHNE Vortrag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24D5A33-4638-89D5-A6A6-C46E50180830}"/>
              </a:ext>
            </a:extLst>
          </p:cNvPr>
          <p:cNvCxnSpPr>
            <a:cxnSpLocks/>
          </p:cNvCxnSpPr>
          <p:nvPr userDrawn="1"/>
        </p:nvCxnSpPr>
        <p:spPr>
          <a:xfrm>
            <a:off x="408420" y="592098"/>
            <a:ext cx="83484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75367B3C-21CA-60EC-6404-0342A7FC46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570" y="270904"/>
            <a:ext cx="8327009" cy="8039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Headline eingeben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27806B-954D-2F6F-04F3-E2B2D4B17D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800" y="1133475"/>
            <a:ext cx="8327009" cy="31035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600" b="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685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028700" indent="0">
              <a:lnSpc>
                <a:spcPts val="1600"/>
              </a:lnSpc>
              <a:buNone/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19450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, zweizeilig OHNE Vortrag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1D67DF-B9BD-D8F9-625F-891F3107A9B4}"/>
              </a:ext>
            </a:extLst>
          </p:cNvPr>
          <p:cNvCxnSpPr>
            <a:cxnSpLocks/>
          </p:cNvCxnSpPr>
          <p:nvPr userDrawn="1"/>
        </p:nvCxnSpPr>
        <p:spPr>
          <a:xfrm>
            <a:off x="408420" y="823830"/>
            <a:ext cx="83484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A92AA1D-1CD1-EE75-39A0-7C0729B9B4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570" y="270904"/>
            <a:ext cx="8327009" cy="8039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600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Headline eingeben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E6F5385D-B17F-C5C7-AD22-0FC979221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800" y="1133475"/>
            <a:ext cx="8327009" cy="31035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600" b="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lnSpc>
                <a:spcPts val="1800"/>
              </a:lnSpc>
              <a:buNone/>
              <a:defRPr sz="1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685800" indent="0">
              <a:lnSpc>
                <a:spcPts val="1800"/>
              </a:lnSpc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028700" indent="0">
              <a:lnSpc>
                <a:spcPts val="1600"/>
              </a:lnSpc>
              <a:buNone/>
              <a:defRPr sz="11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69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5024D38E-51E8-15CD-0149-2F751D76DF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800" y="2204623"/>
            <a:ext cx="7258050" cy="1241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err="1"/>
              <a:t>Subline</a:t>
            </a:r>
            <a:r>
              <a:rPr lang="de-DE"/>
              <a:t> hier eingeben</a:t>
            </a:r>
          </a:p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48F0429-55B2-F13B-3645-F4CFE8B041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800" y="786812"/>
            <a:ext cx="7258050" cy="140338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200"/>
              </a:lnSpc>
              <a:spcBef>
                <a:spcPts val="0"/>
              </a:spcBef>
              <a:buClr>
                <a:schemeClr val="tx1"/>
              </a:buClr>
              <a:buFontTx/>
              <a:buNone/>
              <a:defRPr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_01 Zwischenfolie. Hier Text eingeben</a:t>
            </a:r>
          </a:p>
        </p:txBody>
      </p:sp>
    </p:spTree>
    <p:extLst>
      <p:ext uri="{BB962C8B-B14F-4D97-AF65-F5344CB8AC3E}">
        <p14:creationId xmlns:p14="http://schemas.microsoft.com/office/powerpoint/2010/main" val="259545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262E"/>
            </a:gs>
            <a:gs pos="50000">
              <a:srgbClr val="2D3C46"/>
            </a:gs>
            <a:gs pos="100000">
              <a:srgbClr val="267184"/>
            </a:gs>
          </a:gsLst>
          <a:lin ang="15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352CB66-9A71-44EE-7634-5458FFC47BB3}"/>
              </a:ext>
            </a:extLst>
          </p:cNvPr>
          <p:cNvGrpSpPr/>
          <p:nvPr userDrawn="1"/>
        </p:nvGrpSpPr>
        <p:grpSpPr>
          <a:xfrm>
            <a:off x="7740350" y="4532124"/>
            <a:ext cx="1403650" cy="445904"/>
            <a:chOff x="7740350" y="4532124"/>
            <a:chExt cx="1403650" cy="44590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9E1D10F-CB9D-9979-1B6E-1A3FA25BB8F0}"/>
                </a:ext>
              </a:extLst>
            </p:cNvPr>
            <p:cNvSpPr/>
            <p:nvPr userDrawn="1"/>
          </p:nvSpPr>
          <p:spPr>
            <a:xfrm>
              <a:off x="7740352" y="4535661"/>
              <a:ext cx="1403648" cy="438769"/>
            </a:xfrm>
            <a:prstGeom prst="rect">
              <a:avLst/>
            </a:prstGeom>
            <a:solidFill>
              <a:srgbClr val="89BA17"/>
            </a:solidFill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95AD7B3-9DBA-6772-E09F-D8215935E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0350" y="4532124"/>
              <a:ext cx="1152825" cy="445904"/>
            </a:xfrm>
            <a:prstGeom prst="rect">
              <a:avLst/>
            </a:prstGeom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6734CA9-6A58-B02D-AF5E-23B35A3584D8}"/>
              </a:ext>
            </a:extLst>
          </p:cNvPr>
          <p:cNvSpPr txBox="1"/>
          <p:nvPr userDrawn="1"/>
        </p:nvSpPr>
        <p:spPr>
          <a:xfrm>
            <a:off x="422016" y="4563985"/>
            <a:ext cx="547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>
                <a:solidFill>
                  <a:schemeClr val="bg1"/>
                </a:solidFill>
                <a:latin typeface="+mn-lt"/>
                <a:cs typeface="Arial"/>
              </a:rPr>
              <a:t>Änderungen an DQN für Q*</a:t>
            </a:r>
            <a:r>
              <a:rPr lang="de-DE" sz="800" b="1" err="1">
                <a:solidFill>
                  <a:schemeClr val="bg1"/>
                </a:solidFill>
                <a:latin typeface="+mn-lt"/>
                <a:cs typeface="Arial"/>
              </a:rPr>
              <a:t>bert</a:t>
            </a:r>
            <a:endParaRPr lang="de-DE" sz="800" b="1">
              <a:solidFill>
                <a:schemeClr val="bg1"/>
              </a:solidFill>
              <a:latin typeface="+mn-lt"/>
              <a:cs typeface="Arial"/>
            </a:endParaRPr>
          </a:p>
          <a:p>
            <a:r>
              <a:rPr lang="de-DE" sz="800">
                <a:solidFill>
                  <a:schemeClr val="bg1"/>
                </a:solidFill>
                <a:latin typeface="+mn-lt"/>
                <a:cs typeface="Arial"/>
              </a:rPr>
              <a:t>Laura Walter | Anwendungsspezifische Reinforcement-Learning Ansätze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0001FE6C-5EE8-7EFF-5ED6-CBFFD40F2521}"/>
              </a:ext>
            </a:extLst>
          </p:cNvPr>
          <p:cNvCxnSpPr>
            <a:cxnSpLocks/>
          </p:cNvCxnSpPr>
          <p:nvPr userDrawn="1"/>
        </p:nvCxnSpPr>
        <p:spPr>
          <a:xfrm>
            <a:off x="408420" y="4542996"/>
            <a:ext cx="71642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81B6D211-0CDA-009A-88FF-AC2713421D1D}"/>
              </a:ext>
            </a:extLst>
          </p:cNvPr>
          <p:cNvSpPr txBox="1"/>
          <p:nvPr userDrawn="1"/>
        </p:nvSpPr>
        <p:spPr>
          <a:xfrm>
            <a:off x="6875891" y="4682721"/>
            <a:ext cx="7794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825DCB6-102F-8C49-831C-E02165DBD770}" type="slidenum">
              <a:rPr lang="de-DE" sz="800" b="1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pPr algn="r"/>
              <a:t>‹Nr.›</a:t>
            </a:fld>
            <a:endParaRPr lang="de-DE" sz="800" b="1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85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262E"/>
            </a:gs>
            <a:gs pos="50000">
              <a:srgbClr val="2D3C46"/>
            </a:gs>
            <a:gs pos="100000">
              <a:srgbClr val="267184"/>
            </a:gs>
          </a:gsLst>
          <a:lin ang="15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02F7283-FB74-8DFE-EBAA-7CC093B16AE4}"/>
              </a:ext>
            </a:extLst>
          </p:cNvPr>
          <p:cNvGrpSpPr/>
          <p:nvPr userDrawn="1"/>
        </p:nvGrpSpPr>
        <p:grpSpPr>
          <a:xfrm>
            <a:off x="7740350" y="4532124"/>
            <a:ext cx="1403650" cy="445904"/>
            <a:chOff x="7740350" y="4532124"/>
            <a:chExt cx="1403650" cy="44590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129E975-0508-DCB0-7CBB-690DCDDDAD26}"/>
                </a:ext>
              </a:extLst>
            </p:cNvPr>
            <p:cNvSpPr/>
            <p:nvPr userDrawn="1"/>
          </p:nvSpPr>
          <p:spPr>
            <a:xfrm>
              <a:off x="7740352" y="4535661"/>
              <a:ext cx="1403648" cy="438769"/>
            </a:xfrm>
            <a:prstGeom prst="rect">
              <a:avLst/>
            </a:prstGeom>
            <a:solidFill>
              <a:srgbClr val="89BA17"/>
            </a:solidFill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66D093E-953C-2B42-EA25-28877CB97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0350" y="4532124"/>
              <a:ext cx="1152825" cy="445904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6D15FCCE-9F22-C33A-282E-5C3EE2FE0B0A}"/>
              </a:ext>
            </a:extLst>
          </p:cNvPr>
          <p:cNvSpPr txBox="1"/>
          <p:nvPr userDrawn="1"/>
        </p:nvSpPr>
        <p:spPr>
          <a:xfrm>
            <a:off x="411747" y="4681328"/>
            <a:ext cx="7794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3825DCB6-102F-8C49-831C-E02165DBD770}" type="slidenum">
              <a:rPr lang="de-DE" sz="8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de-DE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26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352CB66-9A71-44EE-7634-5458FFC47BB3}"/>
              </a:ext>
            </a:extLst>
          </p:cNvPr>
          <p:cNvGrpSpPr/>
          <p:nvPr userDrawn="1"/>
        </p:nvGrpSpPr>
        <p:grpSpPr>
          <a:xfrm>
            <a:off x="7740350" y="4532124"/>
            <a:ext cx="1403650" cy="445904"/>
            <a:chOff x="7740350" y="4532124"/>
            <a:chExt cx="1403650" cy="44590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9E1D10F-CB9D-9979-1B6E-1A3FA25BB8F0}"/>
                </a:ext>
              </a:extLst>
            </p:cNvPr>
            <p:cNvSpPr/>
            <p:nvPr userDrawn="1"/>
          </p:nvSpPr>
          <p:spPr>
            <a:xfrm>
              <a:off x="7740352" y="4535661"/>
              <a:ext cx="1403648" cy="438769"/>
            </a:xfrm>
            <a:prstGeom prst="rect">
              <a:avLst/>
            </a:prstGeom>
            <a:solidFill>
              <a:srgbClr val="89BA17"/>
            </a:solidFill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95AD7B3-9DBA-6772-E09F-D8215935E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0350" y="4532124"/>
              <a:ext cx="1152825" cy="445904"/>
            </a:xfrm>
            <a:prstGeom prst="rect">
              <a:avLst/>
            </a:prstGeom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6734CA9-6A58-B02D-AF5E-23B35A3584D8}"/>
              </a:ext>
            </a:extLst>
          </p:cNvPr>
          <p:cNvSpPr txBox="1"/>
          <p:nvPr userDrawn="1"/>
        </p:nvSpPr>
        <p:spPr>
          <a:xfrm>
            <a:off x="422016" y="4563985"/>
            <a:ext cx="547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>
                <a:solidFill>
                  <a:schemeClr val="tx2"/>
                </a:solidFill>
                <a:latin typeface="+mn-lt"/>
                <a:cs typeface="Arial"/>
              </a:rPr>
              <a:t>Vortragstitel </a:t>
            </a:r>
          </a:p>
          <a:p>
            <a:r>
              <a:rPr lang="de-DE" sz="800">
                <a:solidFill>
                  <a:schemeClr val="tx2"/>
                </a:solidFill>
                <a:latin typeface="+mn-lt"/>
                <a:cs typeface="Arial"/>
              </a:rPr>
              <a:t>Titel Vorname Name | Funktion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0001FE6C-5EE8-7EFF-5ED6-CBFFD40F2521}"/>
              </a:ext>
            </a:extLst>
          </p:cNvPr>
          <p:cNvCxnSpPr>
            <a:cxnSpLocks/>
          </p:cNvCxnSpPr>
          <p:nvPr userDrawn="1"/>
        </p:nvCxnSpPr>
        <p:spPr>
          <a:xfrm>
            <a:off x="408420" y="4542996"/>
            <a:ext cx="71642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81B6D211-0CDA-009A-88FF-AC2713421D1D}"/>
              </a:ext>
            </a:extLst>
          </p:cNvPr>
          <p:cNvSpPr txBox="1"/>
          <p:nvPr userDrawn="1"/>
        </p:nvSpPr>
        <p:spPr>
          <a:xfrm>
            <a:off x="6875891" y="4682721"/>
            <a:ext cx="7794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825DCB6-102F-8C49-831C-E02165DBD770}" type="slidenum">
              <a:rPr lang="de-DE" sz="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‹Nr.›</a:t>
            </a:fld>
            <a:endParaRPr lang="de-DE" sz="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6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02F7283-FB74-8DFE-EBAA-7CC093B16AE4}"/>
              </a:ext>
            </a:extLst>
          </p:cNvPr>
          <p:cNvGrpSpPr/>
          <p:nvPr userDrawn="1"/>
        </p:nvGrpSpPr>
        <p:grpSpPr>
          <a:xfrm>
            <a:off x="7740350" y="4532124"/>
            <a:ext cx="1403650" cy="445904"/>
            <a:chOff x="7740350" y="4532124"/>
            <a:chExt cx="1403650" cy="44590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129E975-0508-DCB0-7CBB-690DCDDDAD26}"/>
                </a:ext>
              </a:extLst>
            </p:cNvPr>
            <p:cNvSpPr/>
            <p:nvPr userDrawn="1"/>
          </p:nvSpPr>
          <p:spPr>
            <a:xfrm>
              <a:off x="7740352" y="4535661"/>
              <a:ext cx="1403648" cy="438769"/>
            </a:xfrm>
            <a:prstGeom prst="rect">
              <a:avLst/>
            </a:prstGeom>
            <a:solidFill>
              <a:srgbClr val="89BA17"/>
            </a:solidFill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66D093E-953C-2B42-EA25-28877CB97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0350" y="4532124"/>
              <a:ext cx="1152825" cy="445904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6D15FCCE-9F22-C33A-282E-5C3EE2FE0B0A}"/>
              </a:ext>
            </a:extLst>
          </p:cNvPr>
          <p:cNvSpPr txBox="1"/>
          <p:nvPr userDrawn="1"/>
        </p:nvSpPr>
        <p:spPr>
          <a:xfrm>
            <a:off x="411747" y="4681328"/>
            <a:ext cx="7794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3825DCB6-102F-8C49-831C-E02165DBD770}" type="slidenum">
              <a:rPr lang="de-DE" sz="800" b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‹Nr.›</a:t>
            </a:fld>
            <a:endParaRPr lang="de-DE" sz="800" b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7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9BA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06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07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3F610A7-D3C5-4DEC-3B4A-8C246EF76800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89BA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23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249F8E-1C13-B2ED-0575-B29B79D7F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415" y="1225296"/>
            <a:ext cx="4158377" cy="1166301"/>
          </a:xfrm>
        </p:spPr>
        <p:txBody>
          <a:bodyPr/>
          <a:lstStyle/>
          <a:p>
            <a:r>
              <a:rPr lang="de-DE" sz="2400"/>
              <a:t>Änderungen an DQN für Q*</a:t>
            </a:r>
            <a:r>
              <a:rPr lang="de-DE" sz="2400" err="1"/>
              <a:t>bert</a:t>
            </a:r>
            <a:endParaRPr lang="de-DE" sz="240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85FD4B-2B1A-6DB1-FB3E-0E4E68C58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7512" y="2382592"/>
            <a:ext cx="4198383" cy="1257969"/>
          </a:xfrm>
        </p:spPr>
        <p:txBody>
          <a:bodyPr/>
          <a:lstStyle/>
          <a:p>
            <a:endParaRPr lang="de-DE"/>
          </a:p>
          <a:p>
            <a:r>
              <a:rPr lang="de-DE"/>
              <a:t>Laura Walter</a:t>
            </a:r>
          </a:p>
        </p:txBody>
      </p:sp>
    </p:spTree>
    <p:extLst>
      <p:ext uri="{BB962C8B-B14F-4D97-AF65-F5344CB8AC3E}">
        <p14:creationId xmlns:p14="http://schemas.microsoft.com/office/powerpoint/2010/main" val="363965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F443B-8D24-51DC-F1BA-7F956EB0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AD37C1C-0E94-9412-5CB6-B6FAC7153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Baseline</a:t>
            </a:r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6565CE-88B7-0C9A-8B0E-377BE7FE47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94C284-1466-57E8-10DE-D80110BB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9128" y="784800"/>
            <a:ext cx="7041262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332C6-793F-DE6A-D20E-095A60AF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30AA0A-0D90-F149-15CE-5028EA349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Framestack</a:t>
            </a:r>
            <a:r>
              <a:rPr lang="de-DE"/>
              <a:t>-Variation</a:t>
            </a:r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7D915E-E411-500C-E343-BE0517A4F1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Standard: 4</a:t>
            </a:r>
          </a:p>
        </p:txBody>
      </p:sp>
      <p:pic>
        <p:nvPicPr>
          <p:cNvPr id="3" name="Grafik 2" descr="Ein Bild, das Text, Transport, Raumfahrzeug, Rakete enthält.&#10;&#10;KI-generierte Inhalte können fehlerhaft sein.">
            <a:extLst>
              <a:ext uri="{FF2B5EF4-FFF2-40B4-BE49-F238E27FC236}">
                <a16:creationId xmlns:a16="http://schemas.microsoft.com/office/drawing/2014/main" id="{36B8BC8A-ED54-9F66-1F94-AEB83851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08" y="744537"/>
            <a:ext cx="3176677" cy="1866203"/>
          </a:xfrm>
          <a:prstGeom prst="rect">
            <a:avLst/>
          </a:prstGeom>
        </p:spPr>
      </p:pic>
      <p:pic>
        <p:nvPicPr>
          <p:cNvPr id="7" name="Grafik 6" descr="Ein Bild, das Transport, Text, Rakete, Raumfahrzeug enthält.&#10;&#10;KI-generierte Inhalte können fehlerhaft sein.">
            <a:extLst>
              <a:ext uri="{FF2B5EF4-FFF2-40B4-BE49-F238E27FC236}">
                <a16:creationId xmlns:a16="http://schemas.microsoft.com/office/drawing/2014/main" id="{A61ACDCF-AD74-1E3A-47DE-E43AC569E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23" y="744537"/>
            <a:ext cx="3176677" cy="1866203"/>
          </a:xfrm>
          <a:prstGeom prst="rect">
            <a:avLst/>
          </a:prstGeom>
        </p:spPr>
      </p:pic>
      <p:pic>
        <p:nvPicPr>
          <p:cNvPr id="9" name="Grafik 8" descr="Ein Bild, das Screenshot, Entwurf, Kunst enthält.&#10;&#10;KI-generierte Inhalte können fehlerhaft sein.">
            <a:extLst>
              <a:ext uri="{FF2B5EF4-FFF2-40B4-BE49-F238E27FC236}">
                <a16:creationId xmlns:a16="http://schemas.microsoft.com/office/drawing/2014/main" id="{48DEA761-DE11-E693-BE86-235DBD09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739" y="744537"/>
            <a:ext cx="3176676" cy="1866203"/>
          </a:xfrm>
          <a:prstGeom prst="rect">
            <a:avLst/>
          </a:prstGeom>
        </p:spPr>
      </p:pic>
      <p:pic>
        <p:nvPicPr>
          <p:cNvPr id="11" name="Grafik 10" descr="Ein Bild, das Screenshot, Entwurf, Kunst enthält.&#10;&#10;KI-generierte Inhalte können fehlerhaft sein.">
            <a:extLst>
              <a:ext uri="{FF2B5EF4-FFF2-40B4-BE49-F238E27FC236}">
                <a16:creationId xmlns:a16="http://schemas.microsoft.com/office/drawing/2014/main" id="{6E2747A0-553F-8FAF-54CB-4B7DA782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05" y="2675087"/>
            <a:ext cx="3176677" cy="1866203"/>
          </a:xfrm>
          <a:prstGeom prst="rect">
            <a:avLst/>
          </a:prstGeom>
        </p:spPr>
      </p:pic>
      <p:pic>
        <p:nvPicPr>
          <p:cNvPr id="19" name="Grafik 18" descr="Ein Bild, das Screenshot, Transport, Rakete enthält.&#10;&#10;KI-generierte Inhalte können fehlerhaft sein.">
            <a:extLst>
              <a:ext uri="{FF2B5EF4-FFF2-40B4-BE49-F238E27FC236}">
                <a16:creationId xmlns:a16="http://schemas.microsoft.com/office/drawing/2014/main" id="{3F8B8D2A-DCAE-30B3-0659-EFAD6741A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024" y="2675087"/>
            <a:ext cx="3176676" cy="1866203"/>
          </a:xfrm>
          <a:prstGeom prst="rect">
            <a:avLst/>
          </a:prstGeom>
        </p:spPr>
      </p:pic>
      <p:pic>
        <p:nvPicPr>
          <p:cNvPr id="21" name="Grafik 20" descr="Ein Bild, das Screenshot, Rakete, Transport enthält.&#10;&#10;KI-generierte Inhalte können fehlerhaft sein.">
            <a:extLst>
              <a:ext uri="{FF2B5EF4-FFF2-40B4-BE49-F238E27FC236}">
                <a16:creationId xmlns:a16="http://schemas.microsoft.com/office/drawing/2014/main" id="{F4BFBACC-9AC0-DA40-4922-79C517DB2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739" y="2669245"/>
            <a:ext cx="3196564" cy="18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8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33DDF-8F4E-6C0A-BC50-ADD95E49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2F5D5B-8A08-AD39-364F-5BB2AF6F7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Framestack</a:t>
            </a:r>
            <a:r>
              <a:rPr lang="de-DE"/>
              <a:t>-Variation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C1DD78-7D11-1930-13DC-EBA3A6A181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DC054A94-4692-7276-586B-50264F06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13" y="785580"/>
            <a:ext cx="7107382" cy="36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C2DF3-5439-D333-3491-41BF2B38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E43F95-5357-79F2-76FB-A94A6DC17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Framestack</a:t>
            </a:r>
            <a:r>
              <a:rPr lang="de-DE"/>
              <a:t>-Variation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F03676-FFAF-6CEE-29F7-A3F6F452D2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235C6745-6669-8BE6-62DD-7B5C903BB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00" y="784241"/>
            <a:ext cx="7041262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8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EEE69-0AD0-3856-5CFC-B956802B0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A0465E-C602-B232-7671-31562AFBE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Cropping</a:t>
            </a:r>
            <a:r>
              <a:rPr lang="de-DE"/>
              <a:t> des Scores &amp; der Leben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0F14DA-E34B-320D-A7B4-B10B6E8AF5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qbertCrop">
            <a:hlinkClick r:id="" action="ppaction://media"/>
            <a:extLst>
              <a:ext uri="{FF2B5EF4-FFF2-40B4-BE49-F238E27FC236}">
                <a16:creationId xmlns:a16="http://schemas.microsoft.com/office/drawing/2014/main" id="{3D3723E7-5F9C-E759-AADA-E3A3D73A4E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4881" r="25008"/>
          <a:stretch>
            <a:fillRect/>
          </a:stretch>
        </p:blipFill>
        <p:spPr>
          <a:xfrm>
            <a:off x="5304838" y="1048688"/>
            <a:ext cx="2916000" cy="3273136"/>
          </a:xfrm>
          <a:prstGeom prst="rect">
            <a:avLst/>
          </a:prstGeom>
        </p:spPr>
      </p:pic>
      <p:pic>
        <p:nvPicPr>
          <p:cNvPr id="3" name="qbertNoCrop">
            <a:hlinkClick r:id="" action="ppaction://media"/>
            <a:extLst>
              <a:ext uri="{FF2B5EF4-FFF2-40B4-BE49-F238E27FC236}">
                <a16:creationId xmlns:a16="http://schemas.microsoft.com/office/drawing/2014/main" id="{0A9D8499-5E4B-1A8D-B936-72E51EB5E4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24881" r="25010"/>
          <a:stretch>
            <a:fillRect/>
          </a:stretch>
        </p:blipFill>
        <p:spPr>
          <a:xfrm>
            <a:off x="859367" y="1048688"/>
            <a:ext cx="2916000" cy="327313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4F85A12-C9C5-5C94-164D-73F66EBEB3ED}"/>
              </a:ext>
            </a:extLst>
          </p:cNvPr>
          <p:cNvSpPr/>
          <p:nvPr/>
        </p:nvSpPr>
        <p:spPr>
          <a:xfrm>
            <a:off x="4054549" y="2298848"/>
            <a:ext cx="1034902" cy="545804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6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4661A-61A2-6636-A4E0-526187B27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635E9F-866B-9B83-5CAD-1D6A9D818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Cropping</a:t>
            </a:r>
            <a:r>
              <a:rPr lang="de-DE"/>
              <a:t> des Scores &amp; der Leben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942B089-3D3A-ED87-1D07-1F8D15EF00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56C70F-6284-13B2-317F-C8644BAA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5200" y="784125"/>
            <a:ext cx="7109116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6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6637-A20C-B563-7693-D2401648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77E0B5-8D32-320E-4386-380D05401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Cropping</a:t>
            </a:r>
            <a:r>
              <a:rPr lang="de-DE"/>
              <a:t> des Scores &amp; der Leben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749F72-1CBA-2E1C-9448-436C5915B0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82BF138-2006-1A4C-BD98-47CED828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5200" y="784800"/>
            <a:ext cx="7041262" cy="36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D7578-44B3-7EE2-BAEC-294312AEE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EAA62A-4713-075A-9F30-A023338AF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Verwendung des rohen </a:t>
            </a:r>
            <a:r>
              <a:rPr lang="de-DE" err="1"/>
              <a:t>Rewards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44EEFE-95E5-6FA0-FAB6-A4256578F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None/>
            </a:pPr>
            <a:endParaRPr lang="de-DE"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/>
          </a:p>
          <a:p>
            <a:endParaRPr lang="de-DE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FA48D75-F3C5-D381-62C6-8DA9E0B42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325595"/>
              </p:ext>
            </p:extLst>
          </p:nvPr>
        </p:nvGraphicFramePr>
        <p:xfrm>
          <a:off x="3291061" y="1506716"/>
          <a:ext cx="2561878" cy="2947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939">
                  <a:extLst>
                    <a:ext uri="{9D8B030D-6E8A-4147-A177-3AD203B41FA5}">
                      <a16:colId xmlns:a16="http://schemas.microsoft.com/office/drawing/2014/main" val="3693988248"/>
                    </a:ext>
                  </a:extLst>
                </a:gridCol>
                <a:gridCol w="1280939">
                  <a:extLst>
                    <a:ext uri="{9D8B030D-6E8A-4147-A177-3AD203B41FA5}">
                      <a16:colId xmlns:a16="http://schemas.microsoft.com/office/drawing/2014/main" val="52737999"/>
                    </a:ext>
                  </a:extLst>
                </a:gridCol>
              </a:tblGrid>
              <a:tr h="552826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Roher </a:t>
                      </a:r>
                      <a:r>
                        <a:rPr lang="de-DE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Reward</a:t>
                      </a:r>
                      <a:endParaRPr lang="de-DE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Clipped</a:t>
                      </a:r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de-DE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Reward</a:t>
                      </a:r>
                      <a:endParaRPr lang="de-DE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02265"/>
                  </a:ext>
                </a:extLst>
              </a:tr>
              <a:tr h="47887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8279"/>
                  </a:ext>
                </a:extLst>
              </a:tr>
              <a:tr h="47887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94785"/>
                  </a:ext>
                </a:extLst>
              </a:tr>
              <a:tr h="47887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97328"/>
                  </a:ext>
                </a:extLst>
              </a:tr>
              <a:tr h="47887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861266"/>
                  </a:ext>
                </a:extLst>
              </a:tr>
              <a:tr h="47887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2108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7E6AE2E-5F65-CB29-2407-BFFC35DB24B7}"/>
              </a:ext>
            </a:extLst>
          </p:cNvPr>
          <p:cNvSpPr txBox="1"/>
          <p:nvPr/>
        </p:nvSpPr>
        <p:spPr>
          <a:xfrm>
            <a:off x="1660105" y="861821"/>
            <a:ext cx="5820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rgbClr val="BCBEC4"/>
                </a:solidFill>
                <a:latin typeface="JetBrains Mono"/>
              </a:rPr>
              <a:t> </a:t>
            </a:r>
            <a:r>
              <a:rPr lang="de-DE" sz="1600">
                <a:solidFill>
                  <a:srgbClr val="CF8E6D"/>
                </a:solidFill>
                <a:latin typeface="JetBrains Mono"/>
              </a:rPr>
              <a:t>stable_baselines3.common.atari_wrappers.AtariWrapper</a:t>
            </a:r>
            <a:r>
              <a:rPr lang="de-DE" sz="1600">
                <a:solidFill>
                  <a:srgbClr val="BCBEC4"/>
                </a:solidFill>
                <a:latin typeface="JetBrains Mono"/>
              </a:rPr>
              <a:t>:</a:t>
            </a:r>
            <a:br>
              <a:rPr lang="de-DE" sz="1600">
                <a:solidFill>
                  <a:srgbClr val="BCBEC4"/>
                </a:solidFill>
                <a:latin typeface="JetBrains Mono"/>
              </a:rPr>
            </a:br>
            <a:r>
              <a:rPr lang="de-DE" sz="1600">
                <a:solidFill>
                  <a:srgbClr val="BCBEC4"/>
                </a:solidFill>
                <a:latin typeface="JetBrains Mono"/>
              </a:rPr>
              <a:t>    </a:t>
            </a:r>
            <a:r>
              <a:rPr lang="de-DE" sz="1600" err="1">
                <a:solidFill>
                  <a:srgbClr val="CF8E6D"/>
                </a:solidFill>
                <a:latin typeface="JetBrains Mono"/>
              </a:rPr>
              <a:t>clip_reward</a:t>
            </a:r>
            <a:r>
              <a:rPr lang="de-DE" sz="1600">
                <a:solidFill>
                  <a:srgbClr val="BCBEC4"/>
                </a:solidFill>
                <a:latin typeface="JetBrains Mono"/>
              </a:rPr>
              <a:t>: </a:t>
            </a:r>
            <a:r>
              <a:rPr lang="de-DE" sz="1600" err="1">
                <a:solidFill>
                  <a:srgbClr val="BCBEC4"/>
                </a:solidFill>
                <a:latin typeface="JetBrains Mono"/>
              </a:rPr>
              <a:t>False</a:t>
            </a:r>
            <a:endParaRPr lang="de-DE" sz="1600">
              <a:solidFill>
                <a:srgbClr val="BCBEC4"/>
              </a:solidFill>
              <a:latin typeface="JetBrains Mono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28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B36F6-77F7-8317-0942-4AA74C7B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E5A79A-5B45-2B7C-8D9B-CF4A3D74F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Verwendung des rohen </a:t>
            </a:r>
            <a:r>
              <a:rPr lang="de-DE" err="1"/>
              <a:t>Rewards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419F4BF-5C47-ACC9-D697-3B823C4EE6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479A6BED-107B-1091-58DF-4E2633F7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00" y="784800"/>
            <a:ext cx="7109117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8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DD30-B410-E3B9-38F8-855E29689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3E4169-EC50-11E1-C021-C7904E665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Verwendung des rohen </a:t>
            </a:r>
            <a:r>
              <a:rPr lang="de-DE" err="1"/>
              <a:t>Rewards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4F5CBB-EB7C-1B68-B3DA-EFF1CCBB9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D35487C2-D53B-ED94-19BA-8423378C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00" y="784800"/>
            <a:ext cx="7041262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6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A68B-9700-AD9B-134D-B35A46179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49E0E8-B39F-90B6-2911-100CD4C6F7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007856-769B-4B47-6E2B-CC6DCAA21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lnSpc>
                <a:spcPts val="1200"/>
              </a:lnSpc>
              <a:buFontTx/>
              <a:buChar char="-"/>
            </a:pPr>
            <a:r>
              <a:rPr lang="de-DE"/>
              <a:t>Q*</a:t>
            </a:r>
            <a:r>
              <a:rPr lang="de-DE" err="1"/>
              <a:t>bert</a:t>
            </a:r>
            <a:endParaRPr lang="de-DE"/>
          </a:p>
          <a:p>
            <a:pPr marL="628650" lvl="1" indent="-285750">
              <a:lnSpc>
                <a:spcPts val="1200"/>
              </a:lnSpc>
              <a:buFontTx/>
              <a:buChar char="-"/>
            </a:pPr>
            <a:r>
              <a:rPr lang="de-DE"/>
              <a:t>Spielprinzip</a:t>
            </a:r>
          </a:p>
          <a:p>
            <a:pPr marL="628650" lvl="1" indent="-285750">
              <a:lnSpc>
                <a:spcPts val="1200"/>
              </a:lnSpc>
              <a:buFontTx/>
              <a:buChar char="-"/>
            </a:pPr>
            <a:r>
              <a:rPr lang="de-DE"/>
              <a:t>Gymnasium Implementierung</a:t>
            </a:r>
          </a:p>
          <a:p>
            <a:pPr marL="285750" indent="-285750">
              <a:lnSpc>
                <a:spcPts val="1200"/>
              </a:lnSpc>
              <a:buFontTx/>
              <a:buChar char="-"/>
            </a:pPr>
            <a:r>
              <a:rPr lang="de-DE"/>
              <a:t>DQN</a:t>
            </a:r>
          </a:p>
          <a:p>
            <a:pPr marL="628650" lvl="1" indent="-285750">
              <a:lnSpc>
                <a:spcPts val="1200"/>
              </a:lnSpc>
              <a:buFontTx/>
              <a:buChar char="-"/>
            </a:pPr>
            <a:r>
              <a:rPr lang="de-DE"/>
              <a:t>Q-Learning</a:t>
            </a:r>
          </a:p>
          <a:p>
            <a:pPr marL="628650" lvl="1" indent="-285750">
              <a:lnSpc>
                <a:spcPts val="1200"/>
              </a:lnSpc>
              <a:buFontTx/>
              <a:buChar char="-"/>
            </a:pPr>
            <a:r>
              <a:rPr lang="de-DE"/>
              <a:t>Deep Q-Learning</a:t>
            </a:r>
          </a:p>
          <a:p>
            <a:pPr marL="285750" indent="-285750">
              <a:lnSpc>
                <a:spcPts val="1200"/>
              </a:lnSpc>
              <a:buFontTx/>
              <a:buChar char="-"/>
            </a:pPr>
            <a:r>
              <a:rPr lang="de-DE"/>
              <a:t>Experimente</a:t>
            </a:r>
          </a:p>
          <a:p>
            <a:pPr marL="628650" lvl="1" indent="-285750">
              <a:lnSpc>
                <a:spcPts val="1200"/>
              </a:lnSpc>
              <a:buFontTx/>
              <a:buChar char="-"/>
            </a:pPr>
            <a:r>
              <a:rPr lang="de-DE" err="1"/>
              <a:t>Framestack</a:t>
            </a:r>
            <a:r>
              <a:rPr lang="de-DE"/>
              <a:t>-Variation</a:t>
            </a:r>
          </a:p>
          <a:p>
            <a:pPr marL="628650" lvl="1" indent="-285750">
              <a:lnSpc>
                <a:spcPts val="1200"/>
              </a:lnSpc>
              <a:buFontTx/>
              <a:buChar char="-"/>
            </a:pPr>
            <a:r>
              <a:rPr lang="de-DE"/>
              <a:t>Observation </a:t>
            </a:r>
            <a:r>
              <a:rPr lang="de-DE" err="1"/>
              <a:t>Cropping</a:t>
            </a:r>
            <a:endParaRPr lang="de-DE"/>
          </a:p>
          <a:p>
            <a:pPr marL="628650" lvl="1" indent="-285750">
              <a:lnSpc>
                <a:spcPts val="1200"/>
              </a:lnSpc>
              <a:buFontTx/>
              <a:buChar char="-"/>
            </a:pPr>
            <a:r>
              <a:rPr lang="de-DE" err="1"/>
              <a:t>Reward</a:t>
            </a:r>
            <a:r>
              <a:rPr lang="de-DE"/>
              <a:t>-Änderungen</a:t>
            </a:r>
          </a:p>
          <a:p>
            <a:pPr marL="628650" lvl="1" indent="-285750">
              <a:lnSpc>
                <a:spcPts val="1200"/>
              </a:lnSpc>
              <a:buFontTx/>
              <a:buChar char="-"/>
            </a:pPr>
            <a:r>
              <a:rPr lang="de-DE"/>
              <a:t>Performance der finalen Agenten</a:t>
            </a:r>
          </a:p>
          <a:p>
            <a:pPr marL="285750" indent="-285750">
              <a:lnSpc>
                <a:spcPts val="1200"/>
              </a:lnSpc>
              <a:buFontTx/>
              <a:buChar char="-"/>
            </a:pPr>
            <a:r>
              <a:rPr lang="de-DE" err="1"/>
              <a:t>Overview</a:t>
            </a:r>
            <a:r>
              <a:rPr lang="de-DE"/>
              <a:t>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247475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009C3-45A3-423B-8E85-C86CD48F3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DE916C-A3A2-0D42-C995-3DFFB4429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Reward</a:t>
            </a:r>
            <a:r>
              <a:rPr lang="de-DE"/>
              <a:t> Min-Max </a:t>
            </a:r>
            <a:r>
              <a:rPr lang="de-DE" err="1"/>
              <a:t>Scaling</a:t>
            </a:r>
            <a:endParaRPr lang="de-DE"/>
          </a:p>
          <a:p>
            <a:endParaRPr lang="de-DE"/>
          </a:p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6925CF6E-27B6-DBFB-B389-D1373A55353A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285750" indent="-285750">
                  <a:buFontTx/>
                  <a:buChar char="-"/>
                </a:pPr>
                <a:endParaRPr lang="de-DE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=0,  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endParaRPr lang="de-DE"/>
              </a:p>
            </p:txBody>
          </p:sp>
        </mc:Choice>
        <mc:Fallback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6925CF6E-27B6-DBFB-B389-D1373A553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548BBF0-46A7-A2E6-B9EB-EF94E874748B}"/>
                  </a:ext>
                </a:extLst>
              </p:cNvPr>
              <p:cNvSpPr txBox="1"/>
              <p:nvPr/>
            </p:nvSpPr>
            <p:spPr>
              <a:xfrm>
                <a:off x="2666999" y="932264"/>
                <a:ext cx="3167063" cy="613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skaliert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548BBF0-46A7-A2E6-B9EB-EF94E8747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9" y="932264"/>
                <a:ext cx="3167063" cy="613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09AB644-1992-108F-A2C8-DB8F8D6BF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74565"/>
              </p:ext>
            </p:extLst>
          </p:nvPr>
        </p:nvGraphicFramePr>
        <p:xfrm>
          <a:off x="3361554" y="1736180"/>
          <a:ext cx="2417500" cy="27694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750">
                  <a:extLst>
                    <a:ext uri="{9D8B030D-6E8A-4147-A177-3AD203B41FA5}">
                      <a16:colId xmlns:a16="http://schemas.microsoft.com/office/drawing/2014/main" val="3693988248"/>
                    </a:ext>
                  </a:extLst>
                </a:gridCol>
                <a:gridCol w="1208750">
                  <a:extLst>
                    <a:ext uri="{9D8B030D-6E8A-4147-A177-3AD203B41FA5}">
                      <a16:colId xmlns:a16="http://schemas.microsoft.com/office/drawing/2014/main" val="52737999"/>
                    </a:ext>
                  </a:extLst>
                </a:gridCol>
              </a:tblGrid>
              <a:tr h="519493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Roher </a:t>
                      </a:r>
                      <a:r>
                        <a:rPr lang="de-DE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Reward</a:t>
                      </a:r>
                      <a:endParaRPr lang="de-DE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Scaled</a:t>
                      </a:r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de-DE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Reward</a:t>
                      </a:r>
                      <a:endParaRPr lang="de-DE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02265"/>
                  </a:ext>
                </a:extLst>
              </a:tr>
              <a:tr h="450001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8279"/>
                  </a:ext>
                </a:extLst>
              </a:tr>
              <a:tr h="450001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94785"/>
                  </a:ext>
                </a:extLst>
              </a:tr>
              <a:tr h="450001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97328"/>
                  </a:ext>
                </a:extLst>
              </a:tr>
              <a:tr h="450001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861266"/>
                  </a:ext>
                </a:extLst>
              </a:tr>
              <a:tr h="450001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71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09879-AA94-A326-729F-066897F69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C3DCE7-B631-8C9E-A942-6A91924FE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Reward</a:t>
            </a:r>
            <a:r>
              <a:rPr lang="de-DE"/>
              <a:t> Min-Max </a:t>
            </a:r>
            <a:r>
              <a:rPr lang="de-DE" err="1"/>
              <a:t>Scaling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81FABDF-C636-5BB5-0C32-C34AA0C820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584D9A63-DEB8-3885-F192-27B901C6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00" y="784800"/>
            <a:ext cx="7109117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4432-217E-7600-2B76-9A7CF230F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478DD4-37CD-9EA5-6669-1B61F1047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Reward</a:t>
            </a:r>
            <a:r>
              <a:rPr lang="de-DE"/>
              <a:t> Min-Max </a:t>
            </a:r>
            <a:r>
              <a:rPr lang="de-DE" err="1"/>
              <a:t>Scaling</a:t>
            </a:r>
            <a:endParaRPr lang="de-DE"/>
          </a:p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245E19E-75F1-A221-49B0-C5D0617DBE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EFC596D-A39C-AB6C-D893-FAA65425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00" y="784800"/>
            <a:ext cx="7041261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4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762F3-85DE-AD95-8361-848F2D1C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1E11F9-DC55-8477-23D2-E5BCA0E7B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Reward</a:t>
            </a:r>
            <a:r>
              <a:rPr lang="de-DE"/>
              <a:t> Min-Max </a:t>
            </a:r>
            <a:r>
              <a:rPr lang="de-DE" err="1"/>
              <a:t>Scaling</a:t>
            </a:r>
            <a:endParaRPr lang="de-DE"/>
          </a:p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B121EA-F64C-54FD-95A3-E4A94BB26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56C289-C7DC-21DE-95A6-4D6EAF9E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5200" y="802324"/>
            <a:ext cx="7041261" cy="36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49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ED3FA17-1591-08CB-7328-48358A1A8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Reward</a:t>
            </a:r>
            <a:r>
              <a:rPr lang="de-DE"/>
              <a:t> Min-Max </a:t>
            </a:r>
            <a:r>
              <a:rPr lang="de-DE" err="1"/>
              <a:t>Scaling</a:t>
            </a:r>
            <a:endParaRPr lang="de-DE"/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D71A8D-FDF3-D36F-3A0C-C5CE9DE184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final-model-dqn-QbertNoFrameskip-v4-step-0-to-step-1000">
            <a:hlinkClick r:id="" action="ppaction://media"/>
            <a:extLst>
              <a:ext uri="{FF2B5EF4-FFF2-40B4-BE49-F238E27FC236}">
                <a16:creationId xmlns:a16="http://schemas.microsoft.com/office/drawing/2014/main" id="{DB4A9B43-BCEA-99E0-6833-023099902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6" end="127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8000" y="928800"/>
            <a:ext cx="2677029" cy="35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1BB6-0BA1-C249-39B3-CCBC36FF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6564AD-676C-D91D-FA79-3DD7E13ED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Round-</a:t>
            </a:r>
            <a:r>
              <a:rPr lang="de-DE" err="1"/>
              <a:t>Completion</a:t>
            </a:r>
            <a:r>
              <a:rPr lang="de-DE"/>
              <a:t> Fokus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8A86A7-17BF-7D26-990D-08D2FCAB06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qbert_level2">
            <a:hlinkClick r:id="" action="ppaction://media"/>
            <a:extLst>
              <a:ext uri="{FF2B5EF4-FFF2-40B4-BE49-F238E27FC236}">
                <a16:creationId xmlns:a16="http://schemas.microsoft.com/office/drawing/2014/main" id="{DB7A9F34-7606-1893-CD5D-12E9CF8BB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354" r="25855"/>
          <a:stretch>
            <a:fillRect/>
          </a:stretch>
        </p:blipFill>
        <p:spPr>
          <a:xfrm>
            <a:off x="3078704" y="929355"/>
            <a:ext cx="2983200" cy="35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96B53-E578-6830-2CE2-CF1C3303D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B8A632E-9A81-46D3-DB67-479827620C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Round-</a:t>
            </a:r>
            <a:r>
              <a:rPr lang="de-DE" err="1"/>
              <a:t>Completion</a:t>
            </a:r>
            <a:r>
              <a:rPr lang="de-DE"/>
              <a:t> Fokus: Bestrafen von </a:t>
            </a:r>
            <a:r>
              <a:rPr lang="de-DE" err="1"/>
              <a:t>Steps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1ADFCA-7CC1-5D5B-157E-3EEC07724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None/>
            </a:pPr>
            <a:endParaRPr lang="de-DE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C5CCCE-6594-5A53-A438-0E0C73DD8203}"/>
              </a:ext>
            </a:extLst>
          </p:cNvPr>
          <p:cNvSpPr txBox="1"/>
          <p:nvPr/>
        </p:nvSpPr>
        <p:spPr>
          <a:xfrm>
            <a:off x="1725671" y="1074820"/>
            <a:ext cx="691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de-DE" err="1">
                <a:solidFill>
                  <a:srgbClr val="CF8E6D"/>
                </a:solidFill>
                <a:effectLst/>
                <a:latin typeface="JetBrains Mono"/>
              </a:rPr>
              <a:t>env_wrapper</a:t>
            </a:r>
            <a:r>
              <a:rPr lang="de-DE"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lang="de-DE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>
                <a:solidFill>
                  <a:srgbClr val="BCBEC4"/>
                </a:solidFill>
                <a:effectLst/>
                <a:latin typeface="JetBrains Mono"/>
              </a:rPr>
              <a:t>  - stable_baselines3.common.atari_wrappers.AtariWrapper</a:t>
            </a:r>
            <a:br>
              <a:rPr lang="de-DE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>
                <a:solidFill>
                  <a:srgbClr val="BCBEC4"/>
                </a:solidFill>
                <a:effectLst/>
                <a:latin typeface="JetBrains Mono"/>
              </a:rPr>
              <a:t>  - </a:t>
            </a:r>
            <a:r>
              <a:rPr lang="de-DE" err="1">
                <a:solidFill>
                  <a:srgbClr val="BCBEC4"/>
                </a:solidFill>
                <a:effectLst/>
                <a:latin typeface="JetBrains Mono"/>
              </a:rPr>
              <a:t>wrapper.custom_wrappers.StepPenaltyWrapper</a:t>
            </a:r>
            <a:endParaRPr lang="de-DE"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A2043C-7DA9-6935-2DC0-83352378F1BD}"/>
              </a:ext>
            </a:extLst>
          </p:cNvPr>
          <p:cNvSpPr txBox="1"/>
          <p:nvPr/>
        </p:nvSpPr>
        <p:spPr>
          <a:xfrm>
            <a:off x="2200060" y="2478900"/>
            <a:ext cx="6297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de-DE" err="1">
                <a:solidFill>
                  <a:srgbClr val="CF8E6D"/>
                </a:solidFill>
                <a:latin typeface="JetBrains Mono"/>
              </a:rPr>
              <a:t>c</a:t>
            </a:r>
            <a:r>
              <a:rPr lang="de-DE" err="1">
                <a:solidFill>
                  <a:srgbClr val="CF8E6D"/>
                </a:solidFill>
                <a:effectLst/>
                <a:latin typeface="JetBrains Mono"/>
              </a:rPr>
              <a:t>lass</a:t>
            </a:r>
            <a:r>
              <a:rPr lang="de-DE">
                <a:solidFill>
                  <a:srgbClr val="CF8E6D"/>
                </a:solidFill>
                <a:latin typeface="JetBrains Mono"/>
              </a:rPr>
              <a:t> </a:t>
            </a:r>
            <a:r>
              <a:rPr lang="de-DE" err="1">
                <a:solidFill>
                  <a:srgbClr val="BCBEC4"/>
                </a:solidFill>
                <a:effectLst/>
                <a:latin typeface="JetBrains Mono"/>
              </a:rPr>
              <a:t>StepPenaltyWrapper</a:t>
            </a:r>
            <a:r>
              <a:rPr lang="de-DE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de-DE" err="1">
                <a:solidFill>
                  <a:srgbClr val="BCBEC4"/>
                </a:solidFill>
                <a:effectLst/>
                <a:latin typeface="JetBrains Mono"/>
              </a:rPr>
              <a:t>gym.RewardWrapper</a:t>
            </a:r>
            <a:r>
              <a:rPr lang="de-DE">
                <a:solidFill>
                  <a:srgbClr val="BCBEC4"/>
                </a:solidFill>
                <a:effectLst/>
                <a:latin typeface="JetBrains Mono"/>
              </a:rPr>
              <a:t>):</a:t>
            </a:r>
            <a:endParaRPr lang="de-DE">
              <a:solidFill>
                <a:srgbClr val="CF8E6D"/>
              </a:solidFill>
              <a:latin typeface="JetBrains Mono"/>
            </a:endParaRPr>
          </a:p>
          <a:p>
            <a:r>
              <a:rPr lang="de-DE">
                <a:solidFill>
                  <a:srgbClr val="CF8E6D"/>
                </a:solidFill>
                <a:latin typeface="JetBrains Mono"/>
              </a:rPr>
              <a:t>    </a:t>
            </a:r>
            <a:r>
              <a:rPr lang="de-DE" err="1">
                <a:solidFill>
                  <a:srgbClr val="CF8E6D"/>
                </a:solidFill>
                <a:latin typeface="JetBrains Mono"/>
              </a:rPr>
              <a:t>def</a:t>
            </a:r>
            <a:r>
              <a:rPr lang="de-DE">
                <a:solidFill>
                  <a:srgbClr val="CF8E6D"/>
                </a:solidFill>
                <a:latin typeface="JetBrains Mono"/>
              </a:rPr>
              <a:t> </a:t>
            </a:r>
            <a:r>
              <a:rPr lang="de-DE" err="1">
                <a:solidFill>
                  <a:srgbClr val="56A8F5"/>
                </a:solidFill>
                <a:latin typeface="JetBrains Mono"/>
              </a:rPr>
              <a:t>reward</a:t>
            </a:r>
            <a:r>
              <a:rPr lang="de-DE">
                <a:solidFill>
                  <a:srgbClr val="BCBEC4"/>
                </a:solidFill>
                <a:latin typeface="JetBrains Mono"/>
              </a:rPr>
              <a:t>(</a:t>
            </a:r>
            <a:r>
              <a:rPr lang="de-DE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de-DE">
                <a:solidFill>
                  <a:srgbClr val="BCBEC4"/>
                </a:solidFill>
                <a:latin typeface="JetBrains Mono"/>
              </a:rPr>
              <a:t>, </a:t>
            </a:r>
            <a:r>
              <a:rPr lang="de-DE" err="1">
                <a:solidFill>
                  <a:srgbClr val="BCBEC4"/>
                </a:solidFill>
                <a:latin typeface="JetBrains Mono"/>
              </a:rPr>
              <a:t>reward</a:t>
            </a:r>
            <a:r>
              <a:rPr lang="de-DE">
                <a:solidFill>
                  <a:srgbClr val="BCBEC4"/>
                </a:solidFill>
                <a:latin typeface="JetBrains Mono"/>
              </a:rPr>
              <a:t>):</a:t>
            </a:r>
            <a:br>
              <a:rPr lang="de-DE" i="1">
                <a:solidFill>
                  <a:srgbClr val="5F826B"/>
                </a:solidFill>
                <a:latin typeface="JetBrains Mono"/>
              </a:rPr>
            </a:br>
            <a:r>
              <a:rPr lang="de-DE" i="1">
                <a:solidFill>
                  <a:srgbClr val="5F826B"/>
                </a:solidFill>
                <a:latin typeface="JetBrains Mono"/>
              </a:rPr>
              <a:t>        </a:t>
            </a:r>
            <a:r>
              <a:rPr lang="de-DE" err="1">
                <a:solidFill>
                  <a:srgbClr val="CF8E6D"/>
                </a:solidFill>
                <a:latin typeface="JetBrains Mono"/>
              </a:rPr>
              <a:t>return</a:t>
            </a:r>
            <a:r>
              <a:rPr lang="de-DE">
                <a:solidFill>
                  <a:srgbClr val="CF8E6D"/>
                </a:solidFill>
                <a:latin typeface="JetBrains Mono"/>
              </a:rPr>
              <a:t> </a:t>
            </a:r>
            <a:r>
              <a:rPr lang="de-DE" err="1">
                <a:solidFill>
                  <a:srgbClr val="BCBEC4"/>
                </a:solidFill>
                <a:latin typeface="JetBrains Mono"/>
              </a:rPr>
              <a:t>reward</a:t>
            </a:r>
            <a:r>
              <a:rPr lang="de-DE">
                <a:solidFill>
                  <a:srgbClr val="BCBEC4"/>
                </a:solidFill>
                <a:latin typeface="JetBrains Mono"/>
              </a:rPr>
              <a:t> - </a:t>
            </a:r>
            <a:r>
              <a:rPr lang="de-DE">
                <a:solidFill>
                  <a:srgbClr val="94558D"/>
                </a:solidFill>
                <a:latin typeface="JetBrains Mono"/>
              </a:rPr>
              <a:t>0.1</a:t>
            </a:r>
            <a:endParaRPr lang="de-DE">
              <a:solidFill>
                <a:srgbClr val="BCBEC4"/>
              </a:solidFill>
              <a:latin typeface="JetBrains Mono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14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FC86-B16B-31C2-79BC-9ACE5297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F074C7-E512-E8CE-F5E0-8980ADD65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Round-</a:t>
            </a:r>
            <a:r>
              <a:rPr lang="de-DE" err="1"/>
              <a:t>Completion</a:t>
            </a:r>
            <a:r>
              <a:rPr lang="de-DE"/>
              <a:t> Fokus: Bestrafen von </a:t>
            </a:r>
            <a:r>
              <a:rPr lang="de-DE" err="1"/>
              <a:t>Steps</a:t>
            </a:r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268F7F0-28B5-23AA-93FD-524B2424A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0276A4C3-07A1-1F19-1E07-785CC380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00" y="784800"/>
            <a:ext cx="7109117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8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408400-890D-6263-EB80-2ED20272D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Round-</a:t>
            </a:r>
            <a:r>
              <a:rPr lang="de-DE" err="1"/>
              <a:t>Completion</a:t>
            </a:r>
            <a:r>
              <a:rPr lang="de-DE"/>
              <a:t> Fokus: Bestrafen von </a:t>
            </a:r>
            <a:r>
              <a:rPr lang="de-DE" err="1"/>
              <a:t>Steps</a:t>
            </a:r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A77A34A-15AD-2891-0A25-3A0F5BFFF9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E4DAEA1C-6F09-7537-CF2E-6B3A9EC83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00" y="784800"/>
            <a:ext cx="7041262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50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0F501-D6BE-C548-CBEA-D955D6EE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523187-D84D-CFD9-2E51-9CF1CD4EC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Round-</a:t>
            </a:r>
            <a:r>
              <a:rPr lang="de-DE" err="1"/>
              <a:t>Completion</a:t>
            </a:r>
            <a:r>
              <a:rPr lang="de-DE"/>
              <a:t> Fokus: Bestrafen von </a:t>
            </a:r>
            <a:r>
              <a:rPr lang="de-DE" err="1"/>
              <a:t>Steps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1422A-8C41-6DDE-8D03-5CCD0E9B30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qbertStepSelbsmord">
            <a:hlinkClick r:id="" action="ppaction://media"/>
            <a:extLst>
              <a:ext uri="{FF2B5EF4-FFF2-40B4-BE49-F238E27FC236}">
                <a16:creationId xmlns:a16="http://schemas.microsoft.com/office/drawing/2014/main" id="{565AC314-C5F6-5637-066C-B93DF442CE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923" r="24668"/>
          <a:stretch>
            <a:fillRect/>
          </a:stretch>
        </p:blipFill>
        <p:spPr>
          <a:xfrm>
            <a:off x="2663999" y="711638"/>
            <a:ext cx="3369655" cy="37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8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2AEE386-6646-01B2-2650-C708EC297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Q*</a:t>
            </a:r>
            <a:r>
              <a:rPr lang="de-DE" sz="1200" b="0" err="1"/>
              <a:t>bert</a:t>
            </a:r>
            <a:endParaRPr lang="de-DE" sz="1200" b="0"/>
          </a:p>
          <a:p>
            <a:r>
              <a:rPr lang="de-DE"/>
              <a:t>Spielprinzip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2B84E54-61CA-D940-DB83-B5AB8347DC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/>
              <a:t>Ziel: Alle Würfel in die Zielfarbe einfärben</a:t>
            </a:r>
          </a:p>
          <a:p>
            <a:pPr marL="285750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5 verschiedene Level mit je 4 Runden</a:t>
            </a:r>
          </a:p>
          <a:p>
            <a:pPr marL="285750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3 Extraleben</a:t>
            </a:r>
            <a:endParaRPr lang="de-DE"/>
          </a:p>
          <a:p>
            <a:pPr marL="285750" indent="-285750">
              <a:buFontTx/>
              <a:buChar char="-"/>
            </a:pPr>
            <a:r>
              <a:rPr lang="de-DE"/>
              <a:t>Verschiedene Gegner</a:t>
            </a:r>
          </a:p>
          <a:p>
            <a:pPr marL="628650" lvl="1" indent="-285750">
              <a:buFontTx/>
              <a:buChar char="-"/>
            </a:pPr>
            <a:r>
              <a:rPr lang="de-DE"/>
              <a:t>Roter Ball (nur in Expert): Tot bei Kontakt</a:t>
            </a:r>
          </a:p>
          <a:p>
            <a:pPr marL="628650" lvl="1" indent="-285750">
              <a:buFontTx/>
              <a:buChar char="-"/>
            </a:pPr>
            <a:r>
              <a:rPr lang="de-DE"/>
              <a:t>Lila Ball </a:t>
            </a: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err="1">
                <a:sym typeface="Wingdings" panose="05000000000000000000" pitchFamily="2" charset="2"/>
              </a:rPr>
              <a:t>Coily</a:t>
            </a:r>
            <a:r>
              <a:rPr lang="de-DE">
                <a:sym typeface="Wingdings" panose="05000000000000000000" pitchFamily="2" charset="2"/>
              </a:rPr>
              <a:t>: Tot bei Kontakt</a:t>
            </a:r>
          </a:p>
          <a:p>
            <a:pPr marL="628650" lvl="1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Sam: Entfärbt die Würfel</a:t>
            </a:r>
          </a:p>
          <a:p>
            <a:pPr marL="628650" lvl="1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Grüner Ball: Einfrieren von Gegnern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5C9F60-E814-9DCC-EA58-4D3573DA5E95}"/>
              </a:ext>
            </a:extLst>
          </p:cNvPr>
          <p:cNvSpPr txBox="1"/>
          <p:nvPr/>
        </p:nvSpPr>
        <p:spPr>
          <a:xfrm>
            <a:off x="5709018" y="4052991"/>
            <a:ext cx="33968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1"/>
                </a:solidFill>
              </a:rPr>
              <a:t>Eigene Aufnahme, trainierter DQN-Agent in „QbertNoFrameskip-v4“, erzeugt mit Stable-Baselines3 Zoo</a:t>
            </a:r>
            <a:r>
              <a:rPr lang="de-DE" sz="1000"/>
              <a:t>.</a:t>
            </a:r>
          </a:p>
        </p:txBody>
      </p:sp>
      <p:pic>
        <p:nvPicPr>
          <p:cNvPr id="4" name="qbert_10_allin">
            <a:hlinkClick r:id="" action="ppaction://media"/>
            <a:extLst>
              <a:ext uri="{FF2B5EF4-FFF2-40B4-BE49-F238E27FC236}">
                <a16:creationId xmlns:a16="http://schemas.microsoft.com/office/drawing/2014/main" id="{FE915473-9CC1-B466-EAE5-92F379AFF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568" r="24609"/>
          <a:stretch>
            <a:fillRect/>
          </a:stretch>
        </p:blipFill>
        <p:spPr>
          <a:xfrm>
            <a:off x="5751855" y="602474"/>
            <a:ext cx="3168000" cy="35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5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73FD5-B78C-73CB-81BE-D5D3B113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15A15F-B1F1-0145-3F9D-5BCD53FE8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Round-</a:t>
            </a:r>
            <a:r>
              <a:rPr lang="de-DE" err="1"/>
              <a:t>Completion</a:t>
            </a:r>
            <a:r>
              <a:rPr lang="de-DE"/>
              <a:t> Fokus: Stärkere </a:t>
            </a:r>
            <a:r>
              <a:rPr lang="de-DE" err="1"/>
              <a:t>Rewards</a:t>
            </a:r>
            <a:r>
              <a:rPr lang="de-DE"/>
              <a:t> fürs Einfärben &amp; Round-</a:t>
            </a:r>
            <a:r>
              <a:rPr lang="de-DE" err="1"/>
              <a:t>Completion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51AFA5-E5FA-F705-A7DE-C0802B5E08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de-DE"/>
          </a:p>
          <a:p>
            <a:endParaRPr lang="de-DE"/>
          </a:p>
          <a:p>
            <a:pPr marL="285750" indent="-285750">
              <a:buFontTx/>
              <a:buChar char="-"/>
            </a:pPr>
            <a:endParaRPr lang="de-DE"/>
          </a:p>
          <a:p>
            <a:pPr marL="285750" indent="-285750">
              <a:buFontTx/>
              <a:buChar char="-"/>
            </a:pPr>
            <a:endParaRPr lang="de-DE"/>
          </a:p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3234338-40C2-52FC-10A3-2D9BA2182B06}"/>
              </a:ext>
            </a:extLst>
          </p:cNvPr>
          <p:cNvSpPr txBox="1"/>
          <p:nvPr/>
        </p:nvSpPr>
        <p:spPr>
          <a:xfrm>
            <a:off x="406800" y="1878201"/>
            <a:ext cx="54864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de-DE" sz="1200" i="1">
              <a:solidFill>
                <a:srgbClr val="5F826B"/>
              </a:solidFill>
              <a:latin typeface="JetBrains Mono"/>
            </a:endParaRPr>
          </a:p>
          <a:p>
            <a:pPr>
              <a:buNone/>
            </a:pPr>
            <a:endParaRPr lang="de-DE" sz="1200" i="1">
              <a:solidFill>
                <a:srgbClr val="2AACB8"/>
              </a:solidFill>
              <a:latin typeface="JetBrains Mono"/>
            </a:endParaRPr>
          </a:p>
          <a:p>
            <a:pPr>
              <a:buNone/>
            </a:pPr>
            <a:r>
              <a:rPr lang="de-DE" sz="1200">
                <a:solidFill>
                  <a:srgbClr val="2AACB8"/>
                </a:solidFill>
                <a:effectLst/>
                <a:latin typeface="JetBrains Mono"/>
              </a:rPr>
              <a:t>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lang="de-DE" sz="120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de-DE" sz="1200" err="1">
                <a:solidFill>
                  <a:srgbClr val="56A8F5"/>
                </a:solidFill>
                <a:effectLst/>
                <a:latin typeface="JetBrains Mono"/>
              </a:rPr>
              <a:t>reward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de-DE" sz="1200" err="1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rew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):</a:t>
            </a:r>
          </a:p>
          <a:p>
            <a:pPr>
              <a:buNone/>
            </a:pP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de-DE" sz="120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rew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== </a:t>
            </a:r>
            <a:r>
              <a:rPr lang="de-DE" sz="1200">
                <a:solidFill>
                  <a:srgbClr val="2AACB8"/>
                </a:solidFill>
                <a:effectLst/>
                <a:latin typeface="JetBrains Mono"/>
              </a:rPr>
              <a:t>25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lang="de-DE" sz="120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7A7E85"/>
                </a:solidFill>
                <a:effectLst/>
                <a:latin typeface="JetBrains Mono"/>
              </a:rPr>
              <a:t>      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new_rew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de-DE" sz="1200">
                <a:solidFill>
                  <a:srgbClr val="2AACB8"/>
                </a:solidFill>
                <a:effectLst/>
                <a:latin typeface="JetBrains Mono"/>
              </a:rPr>
              <a:t>2</a:t>
            </a:r>
          </a:p>
          <a:p>
            <a:pPr>
              <a:buNone/>
            </a:pPr>
            <a:br>
              <a:rPr lang="de-DE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elif</a:t>
            </a:r>
            <a:r>
              <a:rPr lang="de-DE" sz="1200"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rew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== </a:t>
            </a:r>
            <a:r>
              <a:rPr lang="de-DE" sz="1200">
                <a:solidFill>
                  <a:srgbClr val="2AACB8"/>
                </a:solidFill>
                <a:effectLst/>
                <a:latin typeface="JetBrains Mono"/>
              </a:rPr>
              <a:t>100 </a:t>
            </a:r>
            <a:r>
              <a:rPr lang="de-DE" sz="1200">
                <a:solidFill>
                  <a:srgbClr val="CF8E6D"/>
                </a:solidFill>
                <a:effectLst/>
                <a:latin typeface="JetBrains Mono"/>
              </a:rPr>
              <a:t>and </a:t>
            </a:r>
            <a:r>
              <a:rPr lang="de-DE" sz="1200" err="1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.last_reward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== </a:t>
            </a:r>
            <a:r>
              <a:rPr lang="de-DE" sz="1200">
                <a:solidFill>
                  <a:srgbClr val="2AACB8"/>
                </a:solidFill>
                <a:effectLst/>
                <a:latin typeface="JetBrains Mono"/>
              </a:rPr>
              <a:t>100</a:t>
            </a:r>
            <a:br>
              <a:rPr lang="de-DE" sz="120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7A7E85"/>
                </a:solidFill>
                <a:effectLst/>
                <a:latin typeface="JetBrains Mono"/>
              </a:rPr>
              <a:t>      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new_rew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de-DE" sz="1200">
                <a:solidFill>
                  <a:srgbClr val="2AACB8"/>
                </a:solidFill>
                <a:effectLst/>
                <a:latin typeface="JetBrains Mono"/>
              </a:rPr>
              <a:t>2</a:t>
            </a:r>
          </a:p>
          <a:p>
            <a:pPr>
              <a:buNone/>
            </a:pPr>
            <a:br>
              <a:rPr lang="de-DE" sz="120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lang="de-DE" sz="1200">
                <a:solidFill>
                  <a:srgbClr val="CF8E6D"/>
                </a:solidFill>
                <a:effectLst/>
                <a:latin typeface="JetBrains Mono"/>
              </a:rPr>
              <a:t>:</a:t>
            </a:r>
            <a:br>
              <a:rPr lang="de-DE" sz="120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7A7E85"/>
                </a:solidFill>
                <a:effectLst/>
                <a:latin typeface="JetBrains Mono"/>
              </a:rPr>
              <a:t>      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new_rew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np.sign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rew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endParaRPr lang="de-DE" sz="1200">
              <a:solidFill>
                <a:srgbClr val="BCBEC4"/>
              </a:solidFill>
              <a:effectLst/>
              <a:latin typeface="JetBrains Mono"/>
            </a:endParaRPr>
          </a:p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FA0353-BC2F-93B6-EE0E-822AE3785C2B}"/>
              </a:ext>
            </a:extLst>
          </p:cNvPr>
          <p:cNvSpPr txBox="1"/>
          <p:nvPr/>
        </p:nvSpPr>
        <p:spPr>
          <a:xfrm>
            <a:off x="0" y="988549"/>
            <a:ext cx="585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200" err="1">
                <a:solidFill>
                  <a:srgbClr val="CF8E6D"/>
                </a:solidFill>
                <a:latin typeface="JetBrains Mono"/>
              </a:rPr>
              <a:t>env_wrapper</a:t>
            </a:r>
            <a:r>
              <a:rPr lang="de-DE" sz="1200">
                <a:solidFill>
                  <a:srgbClr val="BCBEC4"/>
                </a:solidFill>
                <a:latin typeface="JetBrains Mono"/>
              </a:rPr>
              <a:t>:</a:t>
            </a:r>
            <a:br>
              <a:rPr lang="de-DE" sz="1200">
                <a:solidFill>
                  <a:srgbClr val="BCBEC4"/>
                </a:solidFill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latin typeface="JetBrains Mono"/>
              </a:rPr>
              <a:t>  - </a:t>
            </a:r>
            <a:r>
              <a:rPr lang="de-DE" sz="1200">
                <a:solidFill>
                  <a:srgbClr val="CF8E6D"/>
                </a:solidFill>
                <a:latin typeface="JetBrains Mono"/>
              </a:rPr>
              <a:t>stable_baselines3.common.atari_wrappers.AtariWrapper</a:t>
            </a:r>
            <a:r>
              <a:rPr lang="de-DE" sz="1200">
                <a:solidFill>
                  <a:srgbClr val="BCBEC4"/>
                </a:solidFill>
                <a:latin typeface="JetBrains Mono"/>
              </a:rPr>
              <a:t>:</a:t>
            </a:r>
            <a:br>
              <a:rPr lang="de-DE" sz="1200">
                <a:solidFill>
                  <a:srgbClr val="BCBEC4"/>
                </a:solidFill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latin typeface="JetBrains Mono"/>
              </a:rPr>
              <a:t>      </a:t>
            </a:r>
            <a:r>
              <a:rPr lang="de-DE" sz="1200" err="1">
                <a:solidFill>
                  <a:srgbClr val="CF8E6D"/>
                </a:solidFill>
                <a:latin typeface="JetBrains Mono"/>
              </a:rPr>
              <a:t>clip_reward</a:t>
            </a:r>
            <a:r>
              <a:rPr lang="de-DE" sz="1200">
                <a:solidFill>
                  <a:srgbClr val="BCBEC4"/>
                </a:solidFill>
                <a:latin typeface="JetBrains Mono"/>
              </a:rPr>
              <a:t>: </a:t>
            </a:r>
            <a:r>
              <a:rPr lang="de-DE" sz="1200" err="1">
                <a:solidFill>
                  <a:srgbClr val="BCBEC4"/>
                </a:solidFill>
                <a:latin typeface="JetBrains Mono"/>
              </a:rPr>
              <a:t>False</a:t>
            </a:r>
            <a:br>
              <a:rPr lang="de-DE" sz="1200">
                <a:solidFill>
                  <a:srgbClr val="BCBEC4"/>
                </a:solidFill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latin typeface="JetBrains Mono"/>
              </a:rPr>
              <a:t>  - </a:t>
            </a:r>
            <a:r>
              <a:rPr lang="de-DE" sz="1200" err="1">
                <a:solidFill>
                  <a:srgbClr val="BCBEC4"/>
                </a:solidFill>
                <a:latin typeface="JetBrains Mono"/>
              </a:rPr>
              <a:t>wrapper.custom_wrappers.RewardCompletionAndColoringWrapper</a:t>
            </a:r>
            <a:endParaRPr lang="de-DE" sz="12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0442AA-90D0-7D0C-6F39-4B5B2CBC8188}"/>
              </a:ext>
            </a:extLst>
          </p:cNvPr>
          <p:cNvSpPr txBox="1"/>
          <p:nvPr/>
        </p:nvSpPr>
        <p:spPr>
          <a:xfrm>
            <a:off x="3421856" y="2666206"/>
            <a:ext cx="1410964" cy="340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685800" rtl="0" eaLnBrk="1" fontAlgn="auto" latinLnBrk="0" hangingPunct="1">
              <a:lnSpc>
                <a:spcPts val="21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Einfärben: +2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FC76EC-7668-A6D9-052D-DC385295B397}"/>
              </a:ext>
            </a:extLst>
          </p:cNvPr>
          <p:cNvCxnSpPr>
            <a:cxnSpLocks/>
          </p:cNvCxnSpPr>
          <p:nvPr/>
        </p:nvCxnSpPr>
        <p:spPr>
          <a:xfrm>
            <a:off x="-367145" y="1819546"/>
            <a:ext cx="97743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EA72D9A8-3FB0-0AE2-47E9-D74666D17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84216"/>
              </p:ext>
            </p:extLst>
          </p:nvPr>
        </p:nvGraphicFramePr>
        <p:xfrm>
          <a:off x="6186414" y="1333409"/>
          <a:ext cx="2213812" cy="2665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6906">
                  <a:extLst>
                    <a:ext uri="{9D8B030D-6E8A-4147-A177-3AD203B41FA5}">
                      <a16:colId xmlns:a16="http://schemas.microsoft.com/office/drawing/2014/main" val="3693988248"/>
                    </a:ext>
                  </a:extLst>
                </a:gridCol>
                <a:gridCol w="1106906">
                  <a:extLst>
                    <a:ext uri="{9D8B030D-6E8A-4147-A177-3AD203B41FA5}">
                      <a16:colId xmlns:a16="http://schemas.microsoft.com/office/drawing/2014/main" val="2291980952"/>
                    </a:ext>
                  </a:extLst>
                </a:gridCol>
              </a:tblGrid>
              <a:tr h="372226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Roher </a:t>
                      </a:r>
                      <a:r>
                        <a:rPr lang="de-DE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Reward</a:t>
                      </a:r>
                      <a:endParaRPr lang="de-DE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Neuer</a:t>
                      </a:r>
                    </a:p>
                    <a:p>
                      <a:pPr algn="ctr"/>
                      <a:r>
                        <a:rPr lang="de-DE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Reward</a:t>
                      </a:r>
                      <a:endParaRPr lang="de-DE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02265"/>
                  </a:ext>
                </a:extLst>
              </a:tr>
              <a:tr h="219952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8279"/>
                  </a:ext>
                </a:extLst>
              </a:tr>
              <a:tr h="219952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94785"/>
                  </a:ext>
                </a:extLst>
              </a:tr>
              <a:tr h="219952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97328"/>
                  </a:ext>
                </a:extLst>
              </a:tr>
              <a:tr h="676774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100 (Round </a:t>
                      </a:r>
                      <a:r>
                        <a:rPr lang="de-DE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Completion</a:t>
                      </a:r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326212"/>
                  </a:ext>
                </a:extLst>
              </a:tr>
              <a:tr h="219952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861266"/>
                  </a:ext>
                </a:extLst>
              </a:tr>
              <a:tr h="219952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2108"/>
                  </a:ext>
                </a:extLst>
              </a:tr>
            </a:tbl>
          </a:graphicData>
        </a:graphic>
      </p:graphicFrame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D8938BF-395A-B58A-66E3-783E4B14C0A3}"/>
              </a:ext>
            </a:extLst>
          </p:cNvPr>
          <p:cNvCxnSpPr/>
          <p:nvPr/>
        </p:nvCxnSpPr>
        <p:spPr>
          <a:xfrm flipH="1">
            <a:off x="1776413" y="2852738"/>
            <a:ext cx="17097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18573CD-72B5-3A96-F833-94D5DC8928AE}"/>
              </a:ext>
            </a:extLst>
          </p:cNvPr>
          <p:cNvSpPr txBox="1"/>
          <p:nvPr/>
        </p:nvSpPr>
        <p:spPr>
          <a:xfrm>
            <a:off x="3548948" y="3186251"/>
            <a:ext cx="267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rgbClr val="FFFFFF"/>
                </a:solidFill>
                <a:cs typeface="Arial" panose="020B0604020202020204" pitchFamily="34" charset="0"/>
              </a:rPr>
              <a:t>Round-</a:t>
            </a:r>
            <a:r>
              <a:rPr lang="de-DE" sz="1600" err="1">
                <a:solidFill>
                  <a:srgbClr val="FFFFFF"/>
                </a:solidFill>
                <a:cs typeface="Arial" panose="020B0604020202020204" pitchFamily="34" charset="0"/>
              </a:rPr>
              <a:t>Completion</a:t>
            </a:r>
            <a:r>
              <a:rPr lang="de-DE" sz="1600">
                <a:solidFill>
                  <a:srgbClr val="FFFFFF"/>
                </a:solidFill>
                <a:cs typeface="Arial" panose="020B0604020202020204" pitchFamily="34" charset="0"/>
              </a:rPr>
              <a:t>: +2</a:t>
            </a:r>
            <a:endParaRPr lang="de-DE" sz="16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7315A0-323F-6445-3D43-18AA30B1586C}"/>
              </a:ext>
            </a:extLst>
          </p:cNvPr>
          <p:cNvSpPr txBox="1"/>
          <p:nvPr/>
        </p:nvSpPr>
        <p:spPr>
          <a:xfrm>
            <a:off x="3351565" y="3877999"/>
            <a:ext cx="3933826" cy="340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lnSpc>
                <a:spcPts val="2100"/>
              </a:lnSpc>
              <a:spcBef>
                <a:spcPts val="750"/>
              </a:spcBef>
              <a:defRPr/>
            </a:pPr>
            <a:r>
              <a:rPr lang="de-DE" sz="1600">
                <a:solidFill>
                  <a:srgbClr val="FFFFFF"/>
                </a:solidFill>
                <a:cs typeface="Arial" panose="020B0604020202020204" pitchFamily="34" charset="0"/>
              </a:rPr>
              <a:t>Alles andere {-1, 0, 1}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BB0679-982C-5C23-5CC1-17066ED9ECAB}"/>
              </a:ext>
            </a:extLst>
          </p:cNvPr>
          <p:cNvCxnSpPr>
            <a:cxnSpLocks/>
          </p:cNvCxnSpPr>
          <p:nvPr/>
        </p:nvCxnSpPr>
        <p:spPr>
          <a:xfrm flipH="1">
            <a:off x="2351014" y="4048495"/>
            <a:ext cx="1016074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6F4CDD4-64BD-C2F1-EE46-074AC6F0DF51}"/>
              </a:ext>
            </a:extLst>
          </p:cNvPr>
          <p:cNvCxnSpPr>
            <a:stCxn id="14" idx="1"/>
          </p:cNvCxnSpPr>
          <p:nvPr/>
        </p:nvCxnSpPr>
        <p:spPr>
          <a:xfrm flipH="1">
            <a:off x="3367088" y="3355528"/>
            <a:ext cx="1818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00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25ABE-DB1D-6584-68F4-1A724A94F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521409-52BD-BFA8-A8ED-CF01C75343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Round-</a:t>
            </a:r>
            <a:r>
              <a:rPr lang="de-DE" err="1"/>
              <a:t>Completion</a:t>
            </a:r>
            <a:r>
              <a:rPr lang="de-DE"/>
              <a:t> Fokus: Stärkere </a:t>
            </a:r>
            <a:r>
              <a:rPr lang="de-DE" err="1"/>
              <a:t>Rewards</a:t>
            </a:r>
            <a:r>
              <a:rPr lang="de-DE"/>
              <a:t> fürs Einfärben &amp; Round-</a:t>
            </a:r>
            <a:r>
              <a:rPr lang="de-DE" err="1"/>
              <a:t>Completion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C19CF7-8A0A-381E-57FA-BC90414481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78AD91-623B-1266-4EF7-6F005BAB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5200" y="784800"/>
            <a:ext cx="7109116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63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DE4B9-E0E5-95AB-B0E1-9F90E4081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5031E-480B-6566-E08F-CE9DD7699C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Round-</a:t>
            </a:r>
            <a:r>
              <a:rPr lang="de-DE" err="1"/>
              <a:t>Completion</a:t>
            </a:r>
            <a:r>
              <a:rPr lang="de-DE"/>
              <a:t> Fokus: Stärkere </a:t>
            </a:r>
            <a:r>
              <a:rPr lang="de-DE" err="1"/>
              <a:t>Rewards</a:t>
            </a:r>
            <a:r>
              <a:rPr lang="de-DE"/>
              <a:t> fürs Einfärben &amp; Round-</a:t>
            </a:r>
            <a:r>
              <a:rPr lang="de-DE" err="1"/>
              <a:t>Completion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5C66E7-E904-8037-B0DA-BCF7BD5C14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2ABEDC-3431-6A22-5831-E9C3DDAF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5200" y="784800"/>
            <a:ext cx="7041262" cy="36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3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78E4-B6CB-45A2-00D2-E961CEFE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3CE54F-AE18-DA10-7497-52670C6055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Übersicht der Experimente</a:t>
            </a:r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35A6F2-DF49-13A4-1198-4DBA27EDB8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EF9F462-1A1A-4062-2EE3-83A89BBD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5201" y="784800"/>
            <a:ext cx="7109114" cy="36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48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B1C7B-BE49-2459-40AC-FB4ACE7E4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339F49-A7EE-8D32-975C-B74DB2A4AA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Übersicht der Experimente</a:t>
            </a:r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35F981-FE81-A57B-CAC1-1A352DB6FF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BF8C0E-7E24-5B17-8933-DC30FF76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5201" y="784800"/>
            <a:ext cx="7041260" cy="36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18F6F-C312-6F05-5621-EAEFEFD74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8436EF-FEAA-F678-9142-43283CEFF1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Experimente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Performance der finalen Agenten – je Seed 30 Evaluierungsepisoden</a:t>
            </a:r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74283A-2851-C4EB-E5CD-6F419B5AC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15B3B9-49B5-C21D-9801-1558DD688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5201" y="880695"/>
            <a:ext cx="7041260" cy="348020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DE7F551-8C60-F7ED-0B14-594E910A17A6}"/>
              </a:ext>
            </a:extLst>
          </p:cNvPr>
          <p:cNvSpPr txBox="1"/>
          <p:nvPr/>
        </p:nvSpPr>
        <p:spPr>
          <a:xfrm>
            <a:off x="4448176" y="1415306"/>
            <a:ext cx="10477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bg1"/>
                </a:solidFill>
              </a:rPr>
              <a:t>13150</a:t>
            </a:r>
          </a:p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0B08A1-97AD-3CF4-E03F-614FBE056AEF}"/>
              </a:ext>
            </a:extLst>
          </p:cNvPr>
          <p:cNvSpPr txBox="1"/>
          <p:nvPr/>
        </p:nvSpPr>
        <p:spPr>
          <a:xfrm>
            <a:off x="1843088" y="1481981"/>
            <a:ext cx="1047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bg1"/>
                </a:solidFill>
              </a:rPr>
              <a:t>12957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A4A9E9-81F4-AB7C-3150-83B780D23C55}"/>
              </a:ext>
            </a:extLst>
          </p:cNvPr>
          <p:cNvSpPr txBox="1"/>
          <p:nvPr/>
        </p:nvSpPr>
        <p:spPr>
          <a:xfrm>
            <a:off x="3718725" y="1473961"/>
            <a:ext cx="10477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bg1"/>
                </a:solidFill>
              </a:rPr>
              <a:t>13006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9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65A28-4560-83AC-505C-5B5916978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C2EA5A-DA1A-A71A-54D7-4CFAC2EEF0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 err="1"/>
              <a:t>Overview</a:t>
            </a:r>
            <a:r>
              <a:rPr lang="de-DE"/>
              <a:t> &amp; Takeaways</a:t>
            </a:r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2B6C71-BA48-F601-228D-08EA678F8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/>
              <a:t>Mehr </a:t>
            </a:r>
            <a:r>
              <a:rPr lang="de-DE" err="1"/>
              <a:t>Framestacks</a:t>
            </a:r>
            <a:r>
              <a:rPr lang="de-DE"/>
              <a:t> </a:t>
            </a:r>
            <a:r>
              <a:rPr lang="de-DE">
                <a:sym typeface="Wingdings" panose="05000000000000000000" pitchFamily="2" charset="2"/>
              </a:rPr>
              <a:t> schnelleres Lernen </a:t>
            </a:r>
            <a:endParaRPr lang="de-DE"/>
          </a:p>
          <a:p>
            <a:pPr marL="285750" indent="-285750">
              <a:buFontTx/>
              <a:buChar char="-"/>
            </a:pPr>
            <a:r>
              <a:rPr lang="de-DE"/>
              <a:t>Große </a:t>
            </a:r>
            <a:r>
              <a:rPr lang="de-DE" err="1"/>
              <a:t>Reward</a:t>
            </a:r>
            <a:r>
              <a:rPr lang="de-DE"/>
              <a:t>-Änderungen sind riskant </a:t>
            </a:r>
            <a:r>
              <a:rPr lang="de-DE">
                <a:sym typeface="Wingdings" panose="05000000000000000000" pitchFamily="2" charset="2"/>
              </a:rPr>
              <a:t> Hyperparametersuche notwendig </a:t>
            </a:r>
            <a:endParaRPr lang="de-DE"/>
          </a:p>
          <a:p>
            <a:pPr marL="285750" indent="-285750">
              <a:buFontTx/>
              <a:buChar char="-"/>
            </a:pPr>
            <a:r>
              <a:rPr lang="de-DE"/>
              <a:t>Levelstrategie-Änderungen sind kritisch</a:t>
            </a:r>
          </a:p>
          <a:p>
            <a:pPr marL="285750" indent="-285750">
              <a:buFontTx/>
              <a:buChar char="-"/>
            </a:pPr>
            <a:r>
              <a:rPr lang="de-DE" err="1"/>
              <a:t>Cropping</a:t>
            </a:r>
            <a:r>
              <a:rPr lang="de-DE"/>
              <a:t> des Scores &amp; der Leben im Mittel am besten</a:t>
            </a:r>
          </a:p>
          <a:p>
            <a:endParaRPr lang="de-DE"/>
          </a:p>
          <a:p>
            <a:pPr marL="285750" indent="-285750">
              <a:buFontTx/>
              <a:buChar char="-"/>
            </a:pPr>
            <a:endParaRPr lang="de-DE"/>
          </a:p>
          <a:p>
            <a:pPr marL="285750" indent="-285750">
              <a:buFontTx/>
              <a:buChar char="-"/>
            </a:pPr>
            <a:endParaRPr lang="de-DE"/>
          </a:p>
          <a:p>
            <a:pPr marL="285750" indent="-285750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963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D901BF4-0F34-79D3-1F87-3B236085F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Bester Agent der Evaluation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A81FB9-848A-3AA8-77DB-2792A8E155DB}"/>
              </a:ext>
            </a:extLst>
          </p:cNvPr>
          <p:cNvSpPr txBox="1"/>
          <p:nvPr/>
        </p:nvSpPr>
        <p:spPr>
          <a:xfrm>
            <a:off x="304799" y="1163758"/>
            <a:ext cx="279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Experiment: Baseline</a:t>
            </a:r>
          </a:p>
          <a:p>
            <a:pPr algn="ctr"/>
            <a:r>
              <a:rPr lang="de-DE" sz="1600">
                <a:solidFill>
                  <a:schemeClr val="bg1"/>
                </a:solidFill>
              </a:rPr>
              <a:t>Seed: 1</a:t>
            </a:r>
          </a:p>
          <a:p>
            <a:pPr algn="ctr"/>
            <a:r>
              <a:rPr lang="de-DE" sz="1600">
                <a:solidFill>
                  <a:schemeClr val="bg1"/>
                </a:solidFill>
              </a:rPr>
              <a:t>Ø Score: 16.135</a:t>
            </a:r>
          </a:p>
        </p:txBody>
      </p:sp>
      <p:pic>
        <p:nvPicPr>
          <p:cNvPr id="4" name="final-model-dqn-QbertNoFrameskip-v4-step-0-to-step-10000">
            <a:hlinkClick r:id="" action="ppaction://media"/>
            <a:extLst>
              <a:ext uri="{FF2B5EF4-FFF2-40B4-BE49-F238E27FC236}">
                <a16:creationId xmlns:a16="http://schemas.microsoft.com/office/drawing/2014/main" id="{4EA8BE5D-8314-54BE-9D7C-7DD05681BF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90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0387" y="557176"/>
            <a:ext cx="2943225" cy="386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8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2AEE386-6646-01B2-2650-C708EC297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Q*</a:t>
            </a:r>
            <a:r>
              <a:rPr lang="de-DE" sz="1200" b="0" err="1"/>
              <a:t>bert</a:t>
            </a:r>
            <a:endParaRPr lang="de-DE" sz="1200" b="0"/>
          </a:p>
          <a:p>
            <a:r>
              <a:rPr lang="de-DE"/>
              <a:t>Gymnasium Implementierung</a:t>
            </a:r>
          </a:p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2B84E54-61CA-D940-DB83-B5AB8347DC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Aktionen: Up, Down, Right, </a:t>
            </a:r>
            <a:r>
              <a:rPr lang="de-DE" err="1">
                <a:sym typeface="Wingdings" panose="05000000000000000000" pitchFamily="2" charset="2"/>
              </a:rPr>
              <a:t>Left</a:t>
            </a:r>
            <a:r>
              <a:rPr lang="de-DE">
                <a:sym typeface="Wingdings" panose="05000000000000000000" pitchFamily="2" charset="2"/>
              </a:rPr>
              <a:t>, </a:t>
            </a:r>
            <a:r>
              <a:rPr lang="de-DE" err="1">
                <a:sym typeface="Wingdings" panose="05000000000000000000" pitchFamily="2" charset="2"/>
              </a:rPr>
              <a:t>No-op</a:t>
            </a:r>
            <a:r>
              <a:rPr lang="de-DE">
                <a:sym typeface="Wingdings" panose="05000000000000000000" pitchFamily="2" charset="2"/>
              </a:rPr>
              <a:t>, </a:t>
            </a:r>
            <a:r>
              <a:rPr lang="de-DE" err="1">
                <a:sym typeface="Wingdings" panose="05000000000000000000" pitchFamily="2" charset="2"/>
              </a:rPr>
              <a:t>Fire</a:t>
            </a:r>
            <a:endParaRPr lang="de-DE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Observation: RGB-Bild, </a:t>
            </a:r>
            <a:r>
              <a:rPr lang="de-DE" err="1">
                <a:sym typeface="Wingdings" panose="05000000000000000000" pitchFamily="2" charset="2"/>
              </a:rPr>
              <a:t>grayscale</a:t>
            </a:r>
            <a:r>
              <a:rPr lang="de-DE">
                <a:sym typeface="Wingdings" panose="05000000000000000000" pitchFamily="2" charset="2"/>
              </a:rPr>
              <a:t>, RAM</a:t>
            </a:r>
          </a:p>
          <a:p>
            <a:pPr marL="285750" indent="-285750">
              <a:buFontTx/>
              <a:buChar char="-"/>
            </a:pPr>
            <a:r>
              <a:rPr lang="de-DE" err="1">
                <a:sym typeface="Wingdings" panose="05000000000000000000" pitchFamily="2" charset="2"/>
              </a:rPr>
              <a:t>Rewards</a:t>
            </a:r>
            <a:r>
              <a:rPr lang="de-DE">
                <a:sym typeface="Wingdings" panose="05000000000000000000" pitchFamily="2" charset="2"/>
              </a:rPr>
              <a:t>:</a:t>
            </a:r>
          </a:p>
          <a:p>
            <a:pPr marL="628650" lvl="1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Einfärben in die Zielfarbe: 25 Punkte</a:t>
            </a:r>
          </a:p>
          <a:p>
            <a:pPr marL="628650" lvl="1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Sam einfangen: 300 Punkte</a:t>
            </a:r>
          </a:p>
          <a:p>
            <a:pPr marL="628650" lvl="1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Grünen Ball einsammeln: 100 Punkte</a:t>
            </a:r>
          </a:p>
          <a:p>
            <a:pPr marL="628650" lvl="1" indent="-285750">
              <a:buFontTx/>
              <a:buChar char="-"/>
            </a:pPr>
            <a:r>
              <a:rPr lang="de-DE" err="1">
                <a:sym typeface="Wingdings" panose="05000000000000000000" pitchFamily="2" charset="2"/>
              </a:rPr>
              <a:t>Coily</a:t>
            </a:r>
            <a:r>
              <a:rPr lang="de-DE">
                <a:sym typeface="Wingdings" panose="05000000000000000000" pitchFamily="2" charset="2"/>
              </a:rPr>
              <a:t> von der Plattform locken: 500 Punkte</a:t>
            </a:r>
          </a:p>
          <a:p>
            <a:pPr marL="628650" lvl="1" indent="-2857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Vervollständigung einer Runde: 3100 Punkte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5C9F60-E814-9DCC-EA58-4D3573DA5E95}"/>
              </a:ext>
            </a:extLst>
          </p:cNvPr>
          <p:cNvSpPr txBox="1"/>
          <p:nvPr/>
        </p:nvSpPr>
        <p:spPr>
          <a:xfrm>
            <a:off x="5709018" y="4052991"/>
            <a:ext cx="33968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1"/>
                </a:solidFill>
              </a:rPr>
              <a:t>Eigene Aufnahme, trainierter DQN-Agent in „QbertNoFrameskip-v4“, erzeugt mit Stable-Baselines3 Zoo</a:t>
            </a:r>
            <a:r>
              <a:rPr lang="de-DE" sz="1000"/>
              <a:t>.</a:t>
            </a:r>
          </a:p>
        </p:txBody>
      </p:sp>
      <p:pic>
        <p:nvPicPr>
          <p:cNvPr id="4" name="qbert_10_allin">
            <a:hlinkClick r:id="" action="ppaction://media"/>
            <a:extLst>
              <a:ext uri="{FF2B5EF4-FFF2-40B4-BE49-F238E27FC236}">
                <a16:creationId xmlns:a16="http://schemas.microsoft.com/office/drawing/2014/main" id="{FE915473-9CC1-B466-EAE5-92F379AFF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568" r="24609"/>
          <a:stretch>
            <a:fillRect/>
          </a:stretch>
        </p:blipFill>
        <p:spPr>
          <a:xfrm>
            <a:off x="5751855" y="602474"/>
            <a:ext cx="3168000" cy="35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0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0CE2-AB3B-04BB-A25B-699C37F05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2BF1F8-480F-7266-D6BE-F8F6BEE02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Deep Q-Network (DQN)</a:t>
            </a:r>
          </a:p>
          <a:p>
            <a:r>
              <a:rPr lang="de-DE"/>
              <a:t>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platzhalter 11">
                <a:extLst>
                  <a:ext uri="{FF2B5EF4-FFF2-40B4-BE49-F238E27FC236}">
                    <a16:creationId xmlns:a16="http://schemas.microsoft.com/office/drawing/2014/main" id="{3E1A6AED-7FFC-4C63-2E86-DA7DED4AACDE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285750" indent="-285750">
                  <a:buFontTx/>
                  <a:buChar char="-"/>
                </a:pPr>
                <a:r>
                  <a:rPr lang="de-DE"/>
                  <a:t>Model-</a:t>
                </a:r>
                <a:r>
                  <a:rPr lang="de-DE" err="1"/>
                  <a:t>free</a:t>
                </a:r>
                <a:r>
                  <a:rPr lang="de-DE"/>
                  <a:t>: Temporal </a:t>
                </a:r>
                <a:r>
                  <a:rPr lang="de-DE" err="1"/>
                  <a:t>Difference</a:t>
                </a:r>
                <a:endParaRPr lang="de-DE"/>
              </a:p>
              <a:p>
                <a:pPr marL="285750" indent="-285750">
                  <a:buFontTx/>
                  <a:buChar char="-"/>
                </a:pPr>
                <a:r>
                  <a:rPr lang="de-DE"/>
                  <a:t>Off-Policy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/>
                  <a:t>Q-</a:t>
                </a:r>
                <a:r>
                  <a:rPr lang="en-US" err="1"/>
                  <a:t>Werte</a:t>
                </a:r>
                <a:r>
                  <a:rPr lang="en-US"/>
                  <a:t>: Wie gut </a:t>
                </a:r>
                <a:r>
                  <a:rPr lang="en-US" err="1"/>
                  <a:t>ist</a:t>
                </a:r>
                <a:r>
                  <a:rPr lang="en-US"/>
                  <a:t> Aktion a in </a:t>
                </a:r>
                <a:r>
                  <a:rPr lang="en-US" err="1"/>
                  <a:t>Zustand</a:t>
                </a:r>
                <a:r>
                  <a:rPr lang="en-US"/>
                  <a:t> s. Update-Regel:	</a:t>
                </a:r>
              </a:p>
              <a:p>
                <a:r>
                  <a:rPr lang="en-US"/>
                  <a:t>		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func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de-DE"/>
                  <a:t>				</a:t>
                </a:r>
              </a:p>
            </p:txBody>
          </p:sp>
        </mc:Choice>
        <mc:Fallback>
          <p:sp>
            <p:nvSpPr>
              <p:cNvPr id="12" name="Textplatzhalter 11">
                <a:extLst>
                  <a:ext uri="{FF2B5EF4-FFF2-40B4-BE49-F238E27FC236}">
                    <a16:creationId xmlns:a16="http://schemas.microsoft.com/office/drawing/2014/main" id="{3E1A6AED-7FFC-4C63-2E86-DA7DED4AA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293" t="-3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346E5EA5-8B89-DC04-7A7D-80804E014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51047"/>
              </p:ext>
            </p:extLst>
          </p:nvPr>
        </p:nvGraphicFramePr>
        <p:xfrm>
          <a:off x="1669154" y="2771456"/>
          <a:ext cx="5398398" cy="168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560">
                  <a:extLst>
                    <a:ext uri="{9D8B030D-6E8A-4147-A177-3AD203B41FA5}">
                      <a16:colId xmlns:a16="http://schemas.microsoft.com/office/drawing/2014/main" val="775042465"/>
                    </a:ext>
                  </a:extLst>
                </a:gridCol>
                <a:gridCol w="1387557">
                  <a:extLst>
                    <a:ext uri="{9D8B030D-6E8A-4147-A177-3AD203B41FA5}">
                      <a16:colId xmlns:a16="http://schemas.microsoft.com/office/drawing/2014/main" val="1026894058"/>
                    </a:ext>
                  </a:extLst>
                </a:gridCol>
                <a:gridCol w="1762914">
                  <a:extLst>
                    <a:ext uri="{9D8B030D-6E8A-4147-A177-3AD203B41FA5}">
                      <a16:colId xmlns:a16="http://schemas.microsoft.com/office/drawing/2014/main" val="132377844"/>
                    </a:ext>
                  </a:extLst>
                </a:gridCol>
                <a:gridCol w="1702367">
                  <a:extLst>
                    <a:ext uri="{9D8B030D-6E8A-4147-A177-3AD203B41FA5}">
                      <a16:colId xmlns:a16="http://schemas.microsoft.com/office/drawing/2014/main" val="3828077819"/>
                    </a:ext>
                  </a:extLst>
                </a:gridCol>
              </a:tblGrid>
              <a:tr h="337121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Aktion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14262E"/>
                        </a:gs>
                        <a:gs pos="50000">
                          <a:srgbClr val="2D3C46"/>
                        </a:gs>
                        <a:gs pos="100000">
                          <a:srgbClr val="267184"/>
                        </a:gs>
                      </a:gsLst>
                      <a:lin ang="156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521670"/>
                  </a:ext>
                </a:extLst>
              </a:tr>
              <a:tr h="337121">
                <a:tc rowSpan="4">
                  <a:txBody>
                    <a:bodyPr/>
                    <a:lstStyle/>
                    <a:p>
                      <a:pPr algn="ctr"/>
                      <a:r>
                        <a:rPr lang="de-DE" b="1">
                          <a:solidFill>
                            <a:schemeClr val="bg1"/>
                          </a:solidFill>
                        </a:rPr>
                        <a:t>Zustand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14262E"/>
                        </a:gs>
                        <a:gs pos="50000">
                          <a:srgbClr val="2D3C46"/>
                        </a:gs>
                        <a:gs pos="100000">
                          <a:srgbClr val="267184"/>
                        </a:gs>
                      </a:gsLst>
                      <a:lin ang="156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5">
                            <a:lumMod val="67000"/>
                          </a:schemeClr>
                        </a:gs>
                        <a:gs pos="48000">
                          <a:schemeClr val="accent5">
                            <a:lumMod val="97000"/>
                            <a:lumOff val="3000"/>
                          </a:schemeClr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Hoch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Runter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95225729"/>
                  </a:ext>
                </a:extLst>
              </a:tr>
              <a:tr h="33712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S1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15798573"/>
                  </a:ext>
                </a:extLst>
              </a:tr>
              <a:tr h="33712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S2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91643082"/>
                  </a:ext>
                </a:extLst>
              </a:tr>
              <a:tr h="33712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S3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46000">
                          <a:schemeClr val="accent5">
                            <a:lumMod val="95000"/>
                            <a:lumOff val="5000"/>
                          </a:schemeClr>
                        </a:gs>
                        <a:gs pos="100000">
                          <a:schemeClr val="accent5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49223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22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D7F5F-1F11-31A2-74C6-189289D6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FE490BA-26A6-0DA6-F2CE-973155705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Deep Q-Network (DQN)</a:t>
            </a:r>
          </a:p>
          <a:p>
            <a:r>
              <a:rPr lang="de-DE"/>
              <a:t>Deep Q-Learning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DD1F6D4-2D5E-4264-2A78-B7608F1F89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pPr marL="285750" indent="-285750">
              <a:buFontTx/>
              <a:buChar char="-"/>
            </a:pPr>
            <a:r>
              <a:rPr lang="de-DE"/>
              <a:t>Experience Replay </a:t>
            </a:r>
          </a:p>
          <a:p>
            <a:pPr marL="285750" indent="-285750">
              <a:buFontTx/>
              <a:buChar char="-"/>
            </a:pPr>
            <a:r>
              <a:rPr lang="de-DE"/>
              <a:t>Target Network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A27214-908F-5087-F463-6116AC7B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29" y="751718"/>
            <a:ext cx="6735048" cy="17535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030C105-BCA8-2052-B669-0925A4D7D441}"/>
                  </a:ext>
                </a:extLst>
              </p:cNvPr>
              <p:cNvSpPr txBox="1"/>
              <p:nvPr/>
            </p:nvSpPr>
            <p:spPr>
              <a:xfrm>
                <a:off x="1409678" y="3920079"/>
                <a:ext cx="601574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de-D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de-DE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de-DE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func>
                          <m:d>
                            <m:dPr>
                              <m:ctrlPr>
                                <a:rPr lang="de-D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de-DE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030C105-BCA8-2052-B669-0925A4D7D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678" y="3920079"/>
                <a:ext cx="6015749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CEE4BC1F-6B8E-99B3-21E1-12E4DC71F995}"/>
              </a:ext>
            </a:extLst>
          </p:cNvPr>
          <p:cNvSpPr txBox="1"/>
          <p:nvPr/>
        </p:nvSpPr>
        <p:spPr>
          <a:xfrm>
            <a:off x="975691" y="2463155"/>
            <a:ext cx="7593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1"/>
                </a:solidFill>
              </a:rPr>
              <a:t>Quelle: Prof. Hasan </a:t>
            </a:r>
            <a:r>
              <a:rPr lang="de-DE" sz="900" err="1">
                <a:solidFill>
                  <a:schemeClr val="bg1"/>
                </a:solidFill>
              </a:rPr>
              <a:t>Tercan</a:t>
            </a:r>
            <a:r>
              <a:rPr lang="de-DE" sz="900">
                <a:solidFill>
                  <a:schemeClr val="bg1"/>
                </a:solidFill>
              </a:rPr>
              <a:t>, Vorlesungsfolien „Reinforcement Learning, WS 2025/26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2A58B25-3C50-D797-D81C-FD848E359686}"/>
                  </a:ext>
                </a:extLst>
              </p:cNvPr>
              <p:cNvSpPr txBox="1"/>
              <p:nvPr/>
            </p:nvSpPr>
            <p:spPr>
              <a:xfrm>
                <a:off x="1138654" y="2590086"/>
                <a:ext cx="6557798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de-D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func>
                          <m:d>
                            <m:d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d>
                            <m:d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de-DE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2A58B25-3C50-D797-D81C-FD848E359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54" y="2590086"/>
                <a:ext cx="6557798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88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DA859-6EC8-879A-F7D3-9A2DB19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D5FF75-1E51-343A-8E2F-F395DEE507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Baseline-Parameter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17040C-B315-7CE8-BF8A-47E1B846E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800" y="1133475"/>
            <a:ext cx="8327009" cy="341134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2B3570-40E1-C50F-15D7-6ED2D806F686}"/>
              </a:ext>
            </a:extLst>
          </p:cNvPr>
          <p:cNvSpPr txBox="1"/>
          <p:nvPr/>
        </p:nvSpPr>
        <p:spPr>
          <a:xfrm>
            <a:off x="406800" y="740938"/>
            <a:ext cx="6404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de-DE" sz="1200"/>
              <a:t>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atari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env_wrapper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  - </a:t>
            </a:r>
            <a:r>
              <a:rPr lang="de-DE" sz="1200">
                <a:solidFill>
                  <a:srgbClr val="CF8E6D"/>
                </a:solidFill>
                <a:effectLst/>
                <a:latin typeface="JetBrains Mono"/>
              </a:rPr>
              <a:t>stable_baselines3.common.atari_wrappers.AtariWrapper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frame_stack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4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policy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de-DE" sz="1200"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lang="de-DE" sz="1200" err="1">
                <a:solidFill>
                  <a:srgbClr val="6AAB73"/>
                </a:solidFill>
                <a:effectLst/>
                <a:latin typeface="JetBrains Mono"/>
              </a:rPr>
              <a:t>CnnPolicy</a:t>
            </a:r>
            <a:r>
              <a:rPr lang="de-DE" sz="1200">
                <a:solidFill>
                  <a:srgbClr val="6AAB73"/>
                </a:solidFill>
                <a:effectLst/>
                <a:latin typeface="JetBrains Mono"/>
              </a:rPr>
              <a:t>‘</a:t>
            </a:r>
            <a:br>
              <a:rPr lang="de-DE" sz="120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6AAB73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n_timesteps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de-DE" sz="1200">
                <a:solidFill>
                  <a:srgbClr val="E8BF6A"/>
                </a:solidFill>
                <a:effectLst/>
                <a:latin typeface="JetBrains Mono"/>
              </a:rPr>
              <a:t>!!</a:t>
            </a:r>
            <a:r>
              <a:rPr lang="de-DE" sz="1200" err="1">
                <a:solidFill>
                  <a:srgbClr val="E8BF6A"/>
                </a:solidFill>
                <a:effectLst/>
                <a:latin typeface="JetBrains Mono"/>
              </a:rPr>
              <a:t>float</a:t>
            </a:r>
            <a:r>
              <a:rPr lang="de-DE" sz="120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1e7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buffer_size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100000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learning_rate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de-DE" sz="1200">
                <a:solidFill>
                  <a:srgbClr val="E8BF6A"/>
                </a:solidFill>
                <a:effectLst/>
                <a:latin typeface="JetBrains Mono"/>
              </a:rPr>
              <a:t>!!</a:t>
            </a:r>
            <a:r>
              <a:rPr lang="de-DE" sz="1200" err="1">
                <a:solidFill>
                  <a:srgbClr val="E8BF6A"/>
                </a:solidFill>
                <a:effectLst/>
                <a:latin typeface="JetBrains Mono"/>
              </a:rPr>
              <a:t>float</a:t>
            </a:r>
            <a:r>
              <a:rPr lang="de-DE" sz="120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1e-4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batch_size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32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learning_starts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100000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target_update_interval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1000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train_freq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4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gradient_steps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1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exploration_fraction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0.1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exploration_final_eps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0.01</a:t>
            </a:r>
            <a:br>
              <a:rPr lang="de-DE" sz="1200" i="1">
                <a:solidFill>
                  <a:srgbClr val="5F826B"/>
                </a:solidFill>
                <a:effectLst/>
                <a:latin typeface="JetBrains Mono"/>
              </a:rPr>
            </a:br>
            <a:r>
              <a:rPr lang="de-DE" sz="1200" i="1"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optimize_memory_usage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True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replay_buffer_kwargs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lang="de-DE" sz="120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   </a:t>
            </a:r>
            <a:r>
              <a:rPr lang="de-DE" sz="1200" err="1">
                <a:solidFill>
                  <a:srgbClr val="CF8E6D"/>
                </a:solidFill>
                <a:effectLst/>
                <a:latin typeface="JetBrains Mono"/>
              </a:rPr>
              <a:t>handle_timeout_termination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lang="de-DE" sz="1200" err="1">
                <a:solidFill>
                  <a:srgbClr val="BCBEC4"/>
                </a:solidFill>
                <a:effectLst/>
                <a:latin typeface="JetBrains Mono"/>
              </a:rPr>
              <a:t>False</a:t>
            </a:r>
            <a:r>
              <a:rPr lang="de-DE" sz="1200">
                <a:solidFill>
                  <a:srgbClr val="BCBEC4"/>
                </a:solidFill>
                <a:effectLst/>
                <a:latin typeface="JetBrains Mono"/>
              </a:rPr>
              <a:t>   </a:t>
            </a:r>
            <a:endParaRPr lang="de-DE" sz="12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E53B0A-89F9-EF95-7FF6-2CAB73E7D8F1}"/>
              </a:ext>
            </a:extLst>
          </p:cNvPr>
          <p:cNvSpPr txBox="1"/>
          <p:nvPr/>
        </p:nvSpPr>
        <p:spPr>
          <a:xfrm>
            <a:off x="406800" y="4157258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400">
                <a:solidFill>
                  <a:schemeClr val="bg1"/>
                </a:solidFill>
              </a:rPr>
              <a:t>10 Seeds</a:t>
            </a:r>
          </a:p>
        </p:txBody>
      </p:sp>
    </p:spTree>
    <p:extLst>
      <p:ext uri="{BB962C8B-B14F-4D97-AF65-F5344CB8AC3E}">
        <p14:creationId xmlns:p14="http://schemas.microsoft.com/office/powerpoint/2010/main" val="2544307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B96B-16DD-1639-46E3-AD26115FA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DCEC66-17D6-A588-63C6-88AF0DB8A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Atari-Wrapper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ADEB48-3FD3-DE99-E810-62668C1043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err="1"/>
              <a:t>No-op</a:t>
            </a:r>
            <a:r>
              <a:rPr lang="de-DE"/>
              <a:t> </a:t>
            </a:r>
            <a:r>
              <a:rPr lang="de-DE" err="1"/>
              <a:t>reset</a:t>
            </a:r>
            <a:r>
              <a:rPr lang="de-DE"/>
              <a:t>: Anfangszustand</a:t>
            </a:r>
          </a:p>
          <a:p>
            <a:pPr marL="285750" indent="-285750">
              <a:buFontTx/>
              <a:buChar char="-"/>
            </a:pPr>
            <a:r>
              <a:rPr lang="de-DE"/>
              <a:t>Resize zu 84x84 Bild</a:t>
            </a:r>
          </a:p>
          <a:p>
            <a:pPr marL="285750" indent="-285750">
              <a:buFontTx/>
              <a:buChar char="-"/>
            </a:pPr>
            <a:r>
              <a:rPr lang="de-DE" err="1"/>
              <a:t>Grayscale</a:t>
            </a:r>
            <a:endParaRPr lang="de-DE"/>
          </a:p>
          <a:p>
            <a:pPr marL="285750" indent="-285750">
              <a:buFontTx/>
              <a:buChar char="-"/>
            </a:pPr>
            <a:r>
              <a:rPr lang="de-DE" err="1"/>
              <a:t>Frameskip</a:t>
            </a:r>
            <a:r>
              <a:rPr lang="de-DE"/>
              <a:t> von 4</a:t>
            </a:r>
          </a:p>
          <a:p>
            <a:pPr marL="285750" indent="-285750">
              <a:buFontTx/>
              <a:buChar char="-"/>
            </a:pPr>
            <a:r>
              <a:rPr lang="de-DE"/>
              <a:t>Max-pooling</a:t>
            </a:r>
          </a:p>
          <a:p>
            <a:pPr marL="285750" indent="-285750">
              <a:buFontTx/>
              <a:buChar char="-"/>
            </a:pPr>
            <a:r>
              <a:rPr lang="de-DE" err="1"/>
              <a:t>Reward</a:t>
            </a:r>
            <a:r>
              <a:rPr lang="de-DE"/>
              <a:t>-Clipping {-1, 0, 1}</a:t>
            </a:r>
          </a:p>
          <a:p>
            <a:pPr marL="285750" indent="-285750">
              <a:buFontTx/>
              <a:buChar char="-"/>
            </a:pPr>
            <a:r>
              <a:rPr lang="de-DE"/>
              <a:t>Terminationssignal beim Lebensverlust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8F5C0C-9AD6-F940-31CE-5F4C7F353AC7}"/>
              </a:ext>
            </a:extLst>
          </p:cNvPr>
          <p:cNvGrpSpPr>
            <a:grpSpLocks noChangeAspect="1"/>
          </p:cNvGrpSpPr>
          <p:nvPr/>
        </p:nvGrpSpPr>
        <p:grpSpPr>
          <a:xfrm>
            <a:off x="4570304" y="1074820"/>
            <a:ext cx="3889650" cy="2159214"/>
            <a:chOff x="4278084" y="678982"/>
            <a:chExt cx="2306652" cy="1280464"/>
          </a:xfrm>
        </p:grpSpPr>
        <p:pic>
          <p:nvPicPr>
            <p:cNvPr id="10" name="Grafik 9" descr="Ein Bild, das Screenshot, Cartoon, Kunst enthält.&#10;&#10;KI-generierte Inhalte können fehlerhaft sein.">
              <a:extLst>
                <a:ext uri="{FF2B5EF4-FFF2-40B4-BE49-F238E27FC236}">
                  <a16:creationId xmlns:a16="http://schemas.microsoft.com/office/drawing/2014/main" id="{350BACE1-3E68-26EB-ADC6-4D362001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8772" r="28843"/>
            <a:stretch>
              <a:fillRect/>
            </a:stretch>
          </p:blipFill>
          <p:spPr>
            <a:xfrm>
              <a:off x="4278084" y="678982"/>
              <a:ext cx="964849" cy="1280464"/>
            </a:xfrm>
            <a:prstGeom prst="rect">
              <a:avLst/>
            </a:prstGeom>
          </p:spPr>
        </p:pic>
        <p:pic>
          <p:nvPicPr>
            <p:cNvPr id="16" name="Grafik 15" descr="Ein Bild, das Entwurf, Kunst, Darstellung enthält.&#10;&#10;KI-generierte Inhalte können fehlerhaft sein.">
              <a:extLst>
                <a:ext uri="{FF2B5EF4-FFF2-40B4-BE49-F238E27FC236}">
                  <a16:creationId xmlns:a16="http://schemas.microsoft.com/office/drawing/2014/main" id="{0A6A5A0D-D159-B0E0-9313-F5EBD07ED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603" y="936791"/>
              <a:ext cx="824133" cy="824133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9950A45-7059-44EA-51AF-B5CFC52E273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242933" y="1314944"/>
              <a:ext cx="502605" cy="427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930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245D76A-B374-1498-0C2B-899FCCA800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200" b="0"/>
              <a:t>Experimente</a:t>
            </a:r>
          </a:p>
          <a:p>
            <a:r>
              <a:rPr lang="de-DE"/>
              <a:t>Baseline</a:t>
            </a:r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8FD158-E4FF-8FDF-9DED-E8A430351E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083AA76D-4A4A-F96D-4D30-B6DC90F1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00" y="784800"/>
            <a:ext cx="7109118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2562"/>
      </p:ext>
    </p:extLst>
  </p:cSld>
  <p:clrMapOvr>
    <a:masterClrMapping/>
  </p:clrMapOvr>
</p:sld>
</file>

<file path=ppt/theme/theme1.xml><?xml version="1.0" encoding="utf-8"?>
<a:theme xmlns:a="http://schemas.openxmlformats.org/drawingml/2006/main" name="Folie, dunkel mit Vortragstitel">
  <a:themeElements>
    <a:clrScheme name="Bergische Universität Wuppertal">
      <a:dk1>
        <a:srgbClr val="143C46"/>
      </a:dk1>
      <a:lt1>
        <a:srgbClr val="FFFFFF"/>
      </a:lt1>
      <a:dk2>
        <a:srgbClr val="143C46"/>
      </a:dk2>
      <a:lt2>
        <a:srgbClr val="89BA17"/>
      </a:lt2>
      <a:accent1>
        <a:srgbClr val="1FA22E"/>
      </a:accent1>
      <a:accent2>
        <a:srgbClr val="008DA3"/>
      </a:accent2>
      <a:accent3>
        <a:srgbClr val="CAC813"/>
      </a:accent3>
      <a:accent4>
        <a:srgbClr val="006932"/>
      </a:accent4>
      <a:accent5>
        <a:srgbClr val="87888A"/>
      </a:accent5>
      <a:accent6>
        <a:srgbClr val="89BA1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lie, dunkel ohne Vortragstitel">
  <a:themeElements>
    <a:clrScheme name="Gestaltungsfarben Master Bergische Universität">
      <a:dk1>
        <a:srgbClr val="143C46"/>
      </a:dk1>
      <a:lt1>
        <a:srgbClr val="FFFFFF"/>
      </a:lt1>
      <a:dk2>
        <a:srgbClr val="143C46"/>
      </a:dk2>
      <a:lt2>
        <a:srgbClr val="89BA17"/>
      </a:lt2>
      <a:accent1>
        <a:srgbClr val="1FA22E"/>
      </a:accent1>
      <a:accent2>
        <a:srgbClr val="008DA3"/>
      </a:accent2>
      <a:accent3>
        <a:srgbClr val="CAC813"/>
      </a:accent3>
      <a:accent4>
        <a:srgbClr val="006932"/>
      </a:accent4>
      <a:accent5>
        <a:srgbClr val="87888A"/>
      </a:accent5>
      <a:accent6>
        <a:srgbClr val="89BA1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olie, hell mit Fortragstitel">
  <a:themeElements>
    <a:clrScheme name="Gestaltungsfarben Master Bergische Universität">
      <a:dk1>
        <a:srgbClr val="143C46"/>
      </a:dk1>
      <a:lt1>
        <a:srgbClr val="FFFFFF"/>
      </a:lt1>
      <a:dk2>
        <a:srgbClr val="143C46"/>
      </a:dk2>
      <a:lt2>
        <a:srgbClr val="89BA17"/>
      </a:lt2>
      <a:accent1>
        <a:srgbClr val="1FA22E"/>
      </a:accent1>
      <a:accent2>
        <a:srgbClr val="008DA3"/>
      </a:accent2>
      <a:accent3>
        <a:srgbClr val="CAC813"/>
      </a:accent3>
      <a:accent4>
        <a:srgbClr val="006932"/>
      </a:accent4>
      <a:accent5>
        <a:srgbClr val="87888A"/>
      </a:accent5>
      <a:accent6>
        <a:srgbClr val="89BA1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olie, hell ohne Vortragstitel">
  <a:themeElements>
    <a:clrScheme name="Gestaltungsfarben Master Bergische Universität">
      <a:dk1>
        <a:srgbClr val="143C46"/>
      </a:dk1>
      <a:lt1>
        <a:srgbClr val="FFFFFF"/>
      </a:lt1>
      <a:dk2>
        <a:srgbClr val="143C46"/>
      </a:dk2>
      <a:lt2>
        <a:srgbClr val="89BA17"/>
      </a:lt2>
      <a:accent1>
        <a:srgbClr val="1FA22E"/>
      </a:accent1>
      <a:accent2>
        <a:srgbClr val="008DA3"/>
      </a:accent2>
      <a:accent3>
        <a:srgbClr val="CAC813"/>
      </a:accent3>
      <a:accent4>
        <a:srgbClr val="006932"/>
      </a:accent4>
      <a:accent5>
        <a:srgbClr val="87888A"/>
      </a:accent5>
      <a:accent6>
        <a:srgbClr val="89BA1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Zwischenfolie grün">
  <a:themeElements>
    <a:clrScheme name="Gestaltungsfarben Master Bergische Universität">
      <a:dk1>
        <a:srgbClr val="143C46"/>
      </a:dk1>
      <a:lt1>
        <a:srgbClr val="FFFFFF"/>
      </a:lt1>
      <a:dk2>
        <a:srgbClr val="143C46"/>
      </a:dk2>
      <a:lt2>
        <a:srgbClr val="89BA17"/>
      </a:lt2>
      <a:accent1>
        <a:srgbClr val="1FA22E"/>
      </a:accent1>
      <a:accent2>
        <a:srgbClr val="008DA3"/>
      </a:accent2>
      <a:accent3>
        <a:srgbClr val="CAC813"/>
      </a:accent3>
      <a:accent4>
        <a:srgbClr val="006932"/>
      </a:accent4>
      <a:accent5>
        <a:srgbClr val="87888A"/>
      </a:accent5>
      <a:accent6>
        <a:srgbClr val="89BA1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Zwischenfolie weiß">
  <a:themeElements>
    <a:clrScheme name="Gestaltungsfarben Master Bergische Universität">
      <a:dk1>
        <a:srgbClr val="143C46"/>
      </a:dk1>
      <a:lt1>
        <a:srgbClr val="FFFFFF"/>
      </a:lt1>
      <a:dk2>
        <a:srgbClr val="143C46"/>
      </a:dk2>
      <a:lt2>
        <a:srgbClr val="89BA17"/>
      </a:lt2>
      <a:accent1>
        <a:srgbClr val="1FA22E"/>
      </a:accent1>
      <a:accent2>
        <a:srgbClr val="008DA3"/>
      </a:accent2>
      <a:accent3>
        <a:srgbClr val="CAC813"/>
      </a:accent3>
      <a:accent4>
        <a:srgbClr val="006932"/>
      </a:accent4>
      <a:accent5>
        <a:srgbClr val="87888A"/>
      </a:accent5>
      <a:accent6>
        <a:srgbClr val="89BA1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itelfolie mit Bild rechts">
  <a:themeElements>
    <a:clrScheme name="Gestaltungsfarben Master Bergische Universität">
      <a:dk1>
        <a:srgbClr val="143C46"/>
      </a:dk1>
      <a:lt1>
        <a:srgbClr val="FFFFFF"/>
      </a:lt1>
      <a:dk2>
        <a:srgbClr val="143C46"/>
      </a:dk2>
      <a:lt2>
        <a:srgbClr val="89BA17"/>
      </a:lt2>
      <a:accent1>
        <a:srgbClr val="1FA22E"/>
      </a:accent1>
      <a:accent2>
        <a:srgbClr val="008DA3"/>
      </a:accent2>
      <a:accent3>
        <a:srgbClr val="CAC813"/>
      </a:accent3>
      <a:accent4>
        <a:srgbClr val="006932"/>
      </a:accent4>
      <a:accent5>
        <a:srgbClr val="87888A"/>
      </a:accent5>
      <a:accent6>
        <a:srgbClr val="89BA1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872</Words>
  <Application>Microsoft Office PowerPoint</Application>
  <PresentationFormat>Bildschirmpräsentation (16:9)</PresentationFormat>
  <Paragraphs>214</Paragraphs>
  <Slides>37</Slides>
  <Notes>1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37</vt:i4>
      </vt:variant>
    </vt:vector>
  </HeadingPairs>
  <TitlesOfParts>
    <vt:vector size="51" baseType="lpstr">
      <vt:lpstr>Aptos</vt:lpstr>
      <vt:lpstr>Arial</vt:lpstr>
      <vt:lpstr>Calibri</vt:lpstr>
      <vt:lpstr>Cambria Math</vt:lpstr>
      <vt:lpstr>JetBrains Mono</vt:lpstr>
      <vt:lpstr>Symbol</vt:lpstr>
      <vt:lpstr>Wingdings</vt:lpstr>
      <vt:lpstr>Folie, dunkel mit Vortragstitel</vt:lpstr>
      <vt:lpstr>Folie, dunkel ohne Vortragstitel</vt:lpstr>
      <vt:lpstr>Folie, hell mit Fortragstitel</vt:lpstr>
      <vt:lpstr>Folie, hell ohne Vortragstitel</vt:lpstr>
      <vt:lpstr>Zwischenfolie grün</vt:lpstr>
      <vt:lpstr>Zwischenfolie weiß</vt:lpstr>
      <vt:lpstr>Titelfolie mit Bild rechts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Tania Stiller</dc:creator>
  <cp:lastModifiedBy>Laura Walter</cp:lastModifiedBy>
  <cp:revision>1</cp:revision>
  <dcterms:created xsi:type="dcterms:W3CDTF">2023-10-31T11:59:58Z</dcterms:created>
  <dcterms:modified xsi:type="dcterms:W3CDTF">2026-02-06T17:33:56Z</dcterms:modified>
</cp:coreProperties>
</file>